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8" r:id="rId3"/>
    <p:sldId id="257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3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6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4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3F47AE-4804-4655-8D11-C2BEE1A314E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0987" y="413370"/>
            <a:ext cx="9144000" cy="23876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BarterNearMe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6062" y="1466548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Cathal Donohoe</a:t>
            </a:r>
          </a:p>
          <a:p>
            <a:r>
              <a:rPr lang="en-GB" dirty="0">
                <a:solidFill>
                  <a:schemeClr val="tx1"/>
                </a:solidFill>
              </a:rPr>
              <a:t>Nathan Garrihy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6227805" y="2915447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/>
              <a:t>				Supervisor:</a:t>
            </a:r>
          </a:p>
          <a:p>
            <a:pPr algn="ctr"/>
            <a:r>
              <a:rPr lang="en-GB" b="1" dirty="0"/>
              <a:t>						</a:t>
            </a:r>
            <a:r>
              <a:rPr lang="en-GB" b="1" dirty="0" err="1"/>
              <a:t>Dr.</a:t>
            </a:r>
            <a:r>
              <a:rPr lang="en-GB" b="1" dirty="0"/>
              <a:t> Martin </a:t>
            </a:r>
            <a:r>
              <a:rPr lang="en-GB" b="1" dirty="0" err="1"/>
              <a:t>Kenirons</a:t>
            </a:r>
            <a:endParaRPr lang="en-GB" b="1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F014421-81C9-44AB-9753-C4ADB452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60" y="2800970"/>
            <a:ext cx="1922106" cy="19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7690" y="213248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210" y="1387708"/>
            <a:ext cx="5951013" cy="444942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/>
            <a:endParaRPr lang="en-GB" dirty="0">
              <a:effectLst/>
            </a:endParaRPr>
          </a:p>
          <a:p>
            <a:r>
              <a:rPr lang="en-GB" dirty="0">
                <a:solidFill>
                  <a:schemeClr val="bg1"/>
                </a:solidFill>
              </a:rPr>
              <a:t>People often buy items that they only intend to use once, and just throw it in the corner for eternity. Even aside from the one-off purchases, many of people's belongings are barely used by them and are left idle for most of the time. This website is a solution to this problem in the form of a 21st century barter system.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Objectives: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can register and browse items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can select to borrow items from other users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can view the o</a:t>
            </a:r>
            <a:r>
              <a:rPr lang="en-US" dirty="0">
                <a:solidFill>
                  <a:schemeClr val="bg1"/>
                </a:solidFill>
              </a:rPr>
              <a:t>wners of items and </a:t>
            </a:r>
            <a:r>
              <a:rPr lang="en-US" sz="2000" dirty="0">
                <a:solidFill>
                  <a:schemeClr val="bg1"/>
                </a:solidFill>
              </a:rPr>
              <a:t>contact them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can add items to a Wishlist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ECBD217-66D7-4273-98A7-7766EF0B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0" y="5998128"/>
            <a:ext cx="946423" cy="9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0" name="Rectangle 13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60" dirty="0"/>
              <a:t>Technologies &amp;</a:t>
            </a:r>
            <a:br>
              <a:rPr lang="en-US" sz="2400" spc="-60" dirty="0"/>
            </a:br>
            <a:r>
              <a:rPr lang="en-US" sz="2400" spc="-60" dirty="0"/>
              <a:t> System Architecture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20" y="2162014"/>
            <a:ext cx="2947482" cy="3744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/>
                </a:solidFill>
              </a:rPr>
              <a:t>The Technology we’re using is a React app with a Spring boot backend. </a:t>
            </a:r>
          </a:p>
          <a:p>
            <a:pPr marL="342900" indent="-182880"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/>
                </a:solidFill>
              </a:rPr>
              <a:t>We selected React as it utilizes parts of the application on both client side and server side which boosts our development significantly.</a:t>
            </a:r>
          </a:p>
          <a:p>
            <a:pPr marL="342900" indent="-182880">
              <a:buFont typeface="Wingdings 2" pitchFamily="18" charset="2"/>
              <a:buChar char=""/>
            </a:pPr>
            <a:r>
              <a:rPr lang="en-US" sz="1500" dirty="0">
                <a:solidFill>
                  <a:schemeClr val="tx1"/>
                </a:solidFill>
              </a:rPr>
              <a:t>We selected spring boot for its autoconfiguration. The ability to change configuration based on dependencies can avoid convoluting the backend. We wanted to build an API built on dependency injection. </a:t>
            </a:r>
          </a:p>
          <a:p>
            <a:pPr indent="-182880">
              <a:buFont typeface="Wingdings 2" pitchFamily="18" charset="2"/>
              <a:buChar char="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EE707-AD11-407B-A043-9DA11DB8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0518" y="303844"/>
            <a:ext cx="7491363" cy="26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4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B36EA0E-95EC-4245-90B4-682841BE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74" y="2850696"/>
            <a:ext cx="4762500" cy="272415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31828A4-91DD-4E6F-AA58-2E3EB9456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29" y="4811685"/>
            <a:ext cx="4267430" cy="204203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E26493A-01AC-40C2-86AF-7C4243ABE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0" y="5998128"/>
            <a:ext cx="946423" cy="9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2831" y="-310393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GB" sz="3600" dirty="0"/>
              <a:t>Development &amp;</a:t>
            </a:r>
            <a:br>
              <a:rPr lang="en-GB" sz="3600" dirty="0"/>
            </a:br>
            <a:r>
              <a:rPr lang="en-GB" sz="3600" dirty="0"/>
              <a:t>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693" y="1131358"/>
            <a:ext cx="7226406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Backend user signup and login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Frontend home, Sign up and login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2173890-2353-471A-93CC-DD29C06B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0" y="5998128"/>
            <a:ext cx="946423" cy="9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252" y="4760887"/>
            <a:ext cx="10210862" cy="10656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B2C3B-E169-4600-B254-BEBAC693FA5A}"/>
              </a:ext>
            </a:extLst>
          </p:cNvPr>
          <p:cNvSpPr txBox="1"/>
          <p:nvPr/>
        </p:nvSpPr>
        <p:spPr>
          <a:xfrm>
            <a:off x="1069847" y="3685712"/>
            <a:ext cx="10637520" cy="355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E" sz="1300">
                <a:solidFill>
                  <a:srgbClr val="FFFFFF"/>
                </a:solidFill>
              </a:rPr>
              <a:t>Current work done</a:t>
            </a:r>
            <a:endParaRPr lang="en-GB" sz="13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31DF7-562E-4316-833E-51EB68A0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64" y="0"/>
            <a:ext cx="7128472" cy="3675271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200AEF9-0128-46AE-AC4B-E9CB706D9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490361" cy="249036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B3FA4E1-FF0A-4890-AA5B-95BA230FD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0" y="5998128"/>
            <a:ext cx="946423" cy="9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111A24-8CA6-4AC5-9539-57367229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2919" y="149097"/>
            <a:ext cx="8366161" cy="389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FBC62-213B-42A8-B1F4-9C10D9A01FCD}"/>
              </a:ext>
            </a:extLst>
          </p:cNvPr>
          <p:cNvSpPr txBox="1"/>
          <p:nvPr/>
        </p:nvSpPr>
        <p:spPr>
          <a:xfrm>
            <a:off x="3099694" y="4386388"/>
            <a:ext cx="5992610" cy="152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5900" dirty="0">
                <a:solidFill>
                  <a:srgbClr val="FFFFFF"/>
                </a:solidFill>
              </a:rPr>
              <a:t>Work to be done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B26EAE9-3476-4434-A8B0-80B7896D4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0" y="5998128"/>
            <a:ext cx="946423" cy="9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86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BarterNearMe</vt:lpstr>
      <vt:lpstr>Context &amp; Objectives</vt:lpstr>
      <vt:lpstr>Technologies &amp;  System Architecture</vt:lpstr>
      <vt:lpstr>Development &amp;  Deployment </vt:lpstr>
      <vt:lpstr>Work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BarterNearMe</dc:title>
  <dc:creator>cathal donohoe</dc:creator>
  <cp:lastModifiedBy>cathal donohoe</cp:lastModifiedBy>
  <cp:revision>3</cp:revision>
  <dcterms:created xsi:type="dcterms:W3CDTF">2020-12-17T13:14:25Z</dcterms:created>
  <dcterms:modified xsi:type="dcterms:W3CDTF">2020-12-17T15:29:15Z</dcterms:modified>
</cp:coreProperties>
</file>