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59" r:id="rId6"/>
    <p:sldId id="260" r:id="rId7"/>
    <p:sldId id="261" r:id="rId8"/>
    <p:sldId id="262" r:id="rId9"/>
    <p:sldId id="265"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67"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3F6B5C-28E1-44CF-B772-E4DA15B424E2}" type="datetimeFigureOut">
              <a:rPr lang="en-GB" smtClean="0"/>
              <a:t>09/04/2019</a:t>
            </a:fld>
            <a:endParaRPr lang="en-GB"/>
          </a:p>
        </p:txBody>
      </p:sp>
      <p:sp>
        <p:nvSpPr>
          <p:cNvPr id="5" name="Footer Placeholder 4"/>
          <p:cNvSpPr>
            <a:spLocks noGrp="1"/>
          </p:cNvSpPr>
          <p:nvPr>
            <p:ph type="ftr" sz="quarter" idx="11"/>
          </p:nvPr>
        </p:nvSpPr>
        <p:spPr>
          <a:xfrm>
            <a:off x="1451579" y="329307"/>
            <a:ext cx="5626774" cy="309201"/>
          </a:xfrm>
        </p:spPr>
        <p:txBody>
          <a:bodyPr/>
          <a:lstStyle/>
          <a:p>
            <a:endParaRPr lang="en-GB"/>
          </a:p>
        </p:txBody>
      </p:sp>
      <p:sp>
        <p:nvSpPr>
          <p:cNvPr id="6" name="Slide Number Placeholder 5"/>
          <p:cNvSpPr>
            <a:spLocks noGrp="1"/>
          </p:cNvSpPr>
          <p:nvPr>
            <p:ph type="sldNum" sz="quarter" idx="12"/>
          </p:nvPr>
        </p:nvSpPr>
        <p:spPr>
          <a:xfrm>
            <a:off x="476834" y="798973"/>
            <a:ext cx="811019" cy="503578"/>
          </a:xfrm>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134739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F6B5C-28E1-44CF-B772-E4DA15B424E2}" type="datetimeFigureOut">
              <a:rPr lang="en-GB" smtClean="0"/>
              <a:t>09/04/2019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374221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F6B5C-28E1-44CF-B772-E4DA15B424E2}" type="datetimeFigureOut">
              <a:rPr lang="en-GB" smtClean="0"/>
              <a:t>09/04/2019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324118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F6B5C-28E1-44CF-B772-E4DA15B424E2}" type="datetimeFigureOut">
              <a:rPr lang="en-GB" smtClean="0"/>
              <a:t>09/04/2019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175447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3F6B5C-28E1-44CF-B772-E4DA15B424E2}" type="datetimeFigureOut">
              <a:rPr lang="en-GB" smtClean="0"/>
              <a:t>09/04/2019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100712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3F6B5C-28E1-44CF-B772-E4DA15B424E2}" type="datetimeFigureOut">
              <a:rPr lang="en-GB" smtClean="0"/>
              <a:t>09/04/2019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99840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3F6B5C-28E1-44CF-B772-E4DA15B424E2}" type="datetimeFigureOut">
              <a:rPr lang="en-GB" smtClean="0"/>
              <a:t>09/04/2019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345975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3F6B5C-28E1-44CF-B772-E4DA15B424E2}" type="datetimeFigureOut">
              <a:rPr lang="en-GB" smtClean="0"/>
              <a:t>09/04/2019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112404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F6B5C-28E1-44CF-B772-E4DA15B424E2}" type="datetimeFigureOut">
              <a:rPr lang="en-GB" smtClean="0"/>
              <a:t>09/04/2019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333580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3F6B5C-28E1-44CF-B772-E4DA15B424E2}" type="datetimeFigureOut">
              <a:rPr lang="en-GB" smtClean="0"/>
              <a:t>09/04/2019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94721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E3F6B5C-28E1-44CF-B772-E4DA15B424E2}" type="datetimeFigureOut">
              <a:rPr lang="en-GB" smtClean="0"/>
              <a:t>09/04/2019</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A42BFFFB-A1A3-451F-B15B-2AE6D1D46CA5}" type="slidenum">
              <a:rPr lang="en-GB" smtClean="0"/>
              <a:t>‹#›</a:t>
            </a:fld>
            <a:endParaRPr lang="en-GB"/>
          </a:p>
        </p:txBody>
      </p:sp>
    </p:spTree>
    <p:extLst>
      <p:ext uri="{BB962C8B-B14F-4D97-AF65-F5344CB8AC3E}">
        <p14:creationId xmlns:p14="http://schemas.microsoft.com/office/powerpoint/2010/main" val="92847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E3F6B5C-28E1-44CF-B772-E4DA15B424E2}" type="datetimeFigureOut">
              <a:rPr lang="en-GB" smtClean="0"/>
              <a:t>09/04/2019</a:t>
            </a:fld>
            <a:endParaRPr lang="en-GB"/>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42BFFFB-A1A3-451F-B15B-2AE6D1D46CA5}" type="slidenum">
              <a:rPr lang="en-GB" smtClean="0"/>
              <a:t>‹#›</a:t>
            </a:fld>
            <a:endParaRPr lang="en-GB"/>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9230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9CD5-605A-4AB1-A667-6977425A4D69}"/>
              </a:ext>
            </a:extLst>
          </p:cNvPr>
          <p:cNvSpPr>
            <a:spLocks noGrp="1"/>
          </p:cNvSpPr>
          <p:nvPr>
            <p:ph type="ctrTitle"/>
          </p:nvPr>
        </p:nvSpPr>
        <p:spPr/>
        <p:txBody>
          <a:bodyPr/>
          <a:lstStyle/>
          <a:p>
            <a:r>
              <a:rPr lang="en-GB" dirty="0"/>
              <a:t>Gesture Based </a:t>
            </a:r>
            <a:r>
              <a:rPr lang="en-GB" dirty="0" err="1"/>
              <a:t>ui</a:t>
            </a:r>
            <a:r>
              <a:rPr lang="en-GB" dirty="0"/>
              <a:t> Project</a:t>
            </a:r>
          </a:p>
        </p:txBody>
      </p:sp>
      <p:sp>
        <p:nvSpPr>
          <p:cNvPr id="3" name="Subtitle 2">
            <a:extLst>
              <a:ext uri="{FF2B5EF4-FFF2-40B4-BE49-F238E27FC236}">
                <a16:creationId xmlns:a16="http://schemas.microsoft.com/office/drawing/2014/main" id="{5CB9B6B3-4CBF-44EF-8790-2C1D9E21A657}"/>
              </a:ext>
            </a:extLst>
          </p:cNvPr>
          <p:cNvSpPr>
            <a:spLocks noGrp="1"/>
          </p:cNvSpPr>
          <p:nvPr>
            <p:ph type="subTitle" idx="1"/>
          </p:nvPr>
        </p:nvSpPr>
        <p:spPr/>
        <p:txBody>
          <a:bodyPr/>
          <a:lstStyle/>
          <a:p>
            <a:r>
              <a:rPr lang="en-GB" dirty="0" err="1"/>
              <a:t>Cathal</a:t>
            </a:r>
            <a:r>
              <a:rPr lang="en-GB" dirty="0"/>
              <a:t> Ryan</a:t>
            </a:r>
          </a:p>
        </p:txBody>
      </p:sp>
    </p:spTree>
    <p:extLst>
      <p:ext uri="{BB962C8B-B14F-4D97-AF65-F5344CB8AC3E}">
        <p14:creationId xmlns:p14="http://schemas.microsoft.com/office/powerpoint/2010/main" val="3343162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2A9F-375D-4DF1-84B1-3818F4FB59BB}"/>
              </a:ext>
            </a:extLst>
          </p:cNvPr>
          <p:cNvSpPr>
            <a:spLocks noGrp="1"/>
          </p:cNvSpPr>
          <p:nvPr>
            <p:ph type="title"/>
          </p:nvPr>
        </p:nvSpPr>
        <p:spPr/>
        <p:txBody>
          <a:bodyPr/>
          <a:lstStyle/>
          <a:p>
            <a:r>
              <a:rPr lang="en-GB" dirty="0"/>
              <a:t>Conclusion	</a:t>
            </a:r>
          </a:p>
        </p:txBody>
      </p:sp>
      <p:sp>
        <p:nvSpPr>
          <p:cNvPr id="3" name="Content Placeholder 2">
            <a:extLst>
              <a:ext uri="{FF2B5EF4-FFF2-40B4-BE49-F238E27FC236}">
                <a16:creationId xmlns:a16="http://schemas.microsoft.com/office/drawing/2014/main" id="{D8D5FAD3-A8CE-4CB3-B09B-0E512FF4554B}"/>
              </a:ext>
            </a:extLst>
          </p:cNvPr>
          <p:cNvSpPr>
            <a:spLocks noGrp="1"/>
          </p:cNvSpPr>
          <p:nvPr>
            <p:ph idx="1"/>
          </p:nvPr>
        </p:nvSpPr>
        <p:spPr/>
        <p:txBody>
          <a:bodyPr/>
          <a:lstStyle/>
          <a:p>
            <a:r>
              <a:rPr lang="en-GB" dirty="0"/>
              <a:t>I enjoyed developing this game as some aspects did turn out to be challenging.</a:t>
            </a:r>
          </a:p>
          <a:p>
            <a:r>
              <a:rPr lang="en-GB" dirty="0"/>
              <a:t>I learned how voice commands are integrated into games.</a:t>
            </a:r>
          </a:p>
          <a:p>
            <a:r>
              <a:rPr lang="en-GB" dirty="0"/>
              <a:t>Also learned how voice commands work with games and the methods need for them to work.</a:t>
            </a:r>
          </a:p>
        </p:txBody>
      </p:sp>
    </p:spTree>
    <p:extLst>
      <p:ext uri="{BB962C8B-B14F-4D97-AF65-F5344CB8AC3E}">
        <p14:creationId xmlns:p14="http://schemas.microsoft.com/office/powerpoint/2010/main" val="366860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C0CD-AACE-42A2-AB16-3E1652D98F62}"/>
              </a:ext>
            </a:extLst>
          </p:cNvPr>
          <p:cNvSpPr>
            <a:spLocks noGrp="1"/>
          </p:cNvSpPr>
          <p:nvPr>
            <p:ph type="ctrTitle"/>
          </p:nvPr>
        </p:nvSpPr>
        <p:spPr/>
        <p:txBody>
          <a:bodyPr/>
          <a:lstStyle/>
          <a:p>
            <a:r>
              <a:rPr lang="en-GB" dirty="0"/>
              <a:t>LIVE DEMO</a:t>
            </a:r>
          </a:p>
        </p:txBody>
      </p:sp>
      <p:sp>
        <p:nvSpPr>
          <p:cNvPr id="3" name="Subtitle 2">
            <a:extLst>
              <a:ext uri="{FF2B5EF4-FFF2-40B4-BE49-F238E27FC236}">
                <a16:creationId xmlns:a16="http://schemas.microsoft.com/office/drawing/2014/main" id="{2E26CBB3-7B1D-4EA4-8DF9-BB3742C41D6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1736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F1D3-CA7B-438B-99DE-02BE24C9EBCF}"/>
              </a:ext>
            </a:extLst>
          </p:cNvPr>
          <p:cNvSpPr>
            <a:spLocks noGrp="1"/>
          </p:cNvSpPr>
          <p:nvPr>
            <p:ph type="title"/>
          </p:nvPr>
        </p:nvSpPr>
        <p:spPr/>
        <p:txBody>
          <a:bodyPr/>
          <a:lstStyle/>
          <a:p>
            <a:r>
              <a:rPr lang="en-GB" dirty="0"/>
              <a:t>Project idea</a:t>
            </a:r>
          </a:p>
        </p:txBody>
      </p:sp>
      <p:sp>
        <p:nvSpPr>
          <p:cNvPr id="3" name="Content Placeholder 2">
            <a:extLst>
              <a:ext uri="{FF2B5EF4-FFF2-40B4-BE49-F238E27FC236}">
                <a16:creationId xmlns:a16="http://schemas.microsoft.com/office/drawing/2014/main" id="{6083A1B5-3CBC-41A8-AC5B-34E9A7980766}"/>
              </a:ext>
            </a:extLst>
          </p:cNvPr>
          <p:cNvSpPr>
            <a:spLocks noGrp="1"/>
          </p:cNvSpPr>
          <p:nvPr>
            <p:ph idx="1"/>
          </p:nvPr>
        </p:nvSpPr>
        <p:spPr/>
        <p:txBody>
          <a:bodyPr/>
          <a:lstStyle/>
          <a:p>
            <a:r>
              <a:rPr lang="en-GB" dirty="0"/>
              <a:t>For this project I came up with the idea of creating a 2D game, which involved the user navigating the player through obstacles using voice commands.</a:t>
            </a:r>
          </a:p>
          <a:p>
            <a:r>
              <a:rPr lang="en-GB" dirty="0"/>
              <a:t>The main objective of the game is to navigate the player around the different obstacles and reach the chest at the end of the level to progress onto the next level.</a:t>
            </a:r>
          </a:p>
        </p:txBody>
      </p:sp>
    </p:spTree>
    <p:extLst>
      <p:ext uri="{BB962C8B-B14F-4D97-AF65-F5344CB8AC3E}">
        <p14:creationId xmlns:p14="http://schemas.microsoft.com/office/powerpoint/2010/main" val="340414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1767D-DF7C-4406-8D5C-B7B6E385B0E6}"/>
              </a:ext>
            </a:extLst>
          </p:cNvPr>
          <p:cNvSpPr>
            <a:spLocks noGrp="1"/>
          </p:cNvSpPr>
          <p:nvPr>
            <p:ph type="title"/>
          </p:nvPr>
        </p:nvSpPr>
        <p:spPr>
          <a:xfrm>
            <a:off x="1451579" y="804519"/>
            <a:ext cx="9291215" cy="1049235"/>
          </a:xfrm>
        </p:spPr>
        <p:txBody>
          <a:bodyPr>
            <a:normAutofit/>
          </a:bodyPr>
          <a:lstStyle/>
          <a:p>
            <a:r>
              <a:rPr lang="en-GB" dirty="0"/>
              <a:t>How I DEVELOPED THE GAME</a:t>
            </a:r>
          </a:p>
        </p:txBody>
      </p:sp>
      <p:sp>
        <p:nvSpPr>
          <p:cNvPr id="10" name="Content Placeholder 9">
            <a:extLst>
              <a:ext uri="{FF2B5EF4-FFF2-40B4-BE49-F238E27FC236}">
                <a16:creationId xmlns:a16="http://schemas.microsoft.com/office/drawing/2014/main" id="{FD94DEE0-840A-4121-A914-C72438EA6818}"/>
              </a:ext>
            </a:extLst>
          </p:cNvPr>
          <p:cNvSpPr>
            <a:spLocks noGrp="1"/>
          </p:cNvSpPr>
          <p:nvPr>
            <p:ph idx="1"/>
          </p:nvPr>
        </p:nvSpPr>
        <p:spPr>
          <a:xfrm>
            <a:off x="1451579" y="2015734"/>
            <a:ext cx="5306592" cy="3450613"/>
          </a:xfrm>
        </p:spPr>
        <p:txBody>
          <a:bodyPr>
            <a:normAutofit/>
          </a:bodyPr>
          <a:lstStyle/>
          <a:p>
            <a:r>
              <a:rPr lang="en-US" dirty="0"/>
              <a:t>I used Unity as the engine for the game.(Main reasoning behind this is because of past experience)</a:t>
            </a:r>
          </a:p>
          <a:p>
            <a:r>
              <a:rPr lang="en-US" dirty="0"/>
              <a:t>I used Visual Studio 2017 to write all of the C# code.</a:t>
            </a:r>
          </a:p>
          <a:p>
            <a:pPr marL="0" indent="0">
              <a:buNone/>
            </a:pPr>
            <a:endParaRPr lang="en-US" dirty="0"/>
          </a:p>
        </p:txBody>
      </p:sp>
      <p:pic>
        <p:nvPicPr>
          <p:cNvPr id="8" name="Content Placeholder 4">
            <a:extLst>
              <a:ext uri="{FF2B5EF4-FFF2-40B4-BE49-F238E27FC236}">
                <a16:creationId xmlns:a16="http://schemas.microsoft.com/office/drawing/2014/main" id="{9F05F86D-59FE-42D3-A04B-AEC0FDC86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087" y="1687730"/>
            <a:ext cx="2818392" cy="1584533"/>
          </a:xfrm>
          <a:prstGeom prst="rect">
            <a:avLst/>
          </a:prstGeom>
        </p:spPr>
      </p:pic>
      <p:pic>
        <p:nvPicPr>
          <p:cNvPr id="4" name="Picture 3">
            <a:extLst>
              <a:ext uri="{FF2B5EF4-FFF2-40B4-BE49-F238E27FC236}">
                <a16:creationId xmlns:a16="http://schemas.microsoft.com/office/drawing/2014/main" id="{BE089262-A2F6-447F-B62D-9396E08A7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918" y="4155474"/>
            <a:ext cx="5219700" cy="876300"/>
          </a:xfrm>
          <a:prstGeom prst="rect">
            <a:avLst/>
          </a:prstGeom>
        </p:spPr>
      </p:pic>
    </p:spTree>
    <p:extLst>
      <p:ext uri="{BB962C8B-B14F-4D97-AF65-F5344CB8AC3E}">
        <p14:creationId xmlns:p14="http://schemas.microsoft.com/office/powerpoint/2010/main" val="402532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8F6F-E054-4D6B-85E2-F94CA83D7312}"/>
              </a:ext>
            </a:extLst>
          </p:cNvPr>
          <p:cNvSpPr>
            <a:spLocks noGrp="1"/>
          </p:cNvSpPr>
          <p:nvPr>
            <p:ph type="title"/>
          </p:nvPr>
        </p:nvSpPr>
        <p:spPr/>
        <p:txBody>
          <a:bodyPr/>
          <a:lstStyle/>
          <a:p>
            <a:r>
              <a:rPr lang="en-GB" dirty="0"/>
              <a:t>Main features</a:t>
            </a:r>
          </a:p>
        </p:txBody>
      </p:sp>
      <p:sp>
        <p:nvSpPr>
          <p:cNvPr id="3" name="Content Placeholder 2">
            <a:extLst>
              <a:ext uri="{FF2B5EF4-FFF2-40B4-BE49-F238E27FC236}">
                <a16:creationId xmlns:a16="http://schemas.microsoft.com/office/drawing/2014/main" id="{64BAD525-FB8E-451A-971F-C6A5BADC5C41}"/>
              </a:ext>
            </a:extLst>
          </p:cNvPr>
          <p:cNvSpPr>
            <a:spLocks noGrp="1"/>
          </p:cNvSpPr>
          <p:nvPr>
            <p:ph idx="1"/>
          </p:nvPr>
        </p:nvSpPr>
        <p:spPr>
          <a:xfrm>
            <a:off x="1451579" y="1679172"/>
            <a:ext cx="9291215" cy="3787174"/>
          </a:xfrm>
        </p:spPr>
        <p:txBody>
          <a:bodyPr>
            <a:normAutofit fontScale="70000" lnSpcReduction="20000"/>
          </a:bodyPr>
          <a:lstStyle/>
          <a:p>
            <a:pPr marL="0" indent="0">
              <a:buNone/>
            </a:pPr>
            <a:endParaRPr lang="en-GB" dirty="0"/>
          </a:p>
          <a:p>
            <a:pPr marL="457200" lvl="1" indent="0">
              <a:buNone/>
            </a:pPr>
            <a:endParaRPr lang="en-GB" dirty="0"/>
          </a:p>
          <a:p>
            <a:pPr marL="0" indent="0">
              <a:buNone/>
            </a:pPr>
            <a:r>
              <a:rPr lang="en-GB" dirty="0"/>
              <a:t>Start Menu which is used through voice commands which includes a start button which starts the game and a help button which describes how the game works.</a:t>
            </a:r>
          </a:p>
          <a:p>
            <a:pPr marL="0" indent="0">
              <a:buNone/>
            </a:pPr>
            <a:r>
              <a:rPr lang="en-GB" dirty="0"/>
              <a:t>Allows the user to move the player using just voice commands.</a:t>
            </a:r>
          </a:p>
          <a:p>
            <a:pPr marL="0" indent="0">
              <a:buNone/>
            </a:pPr>
            <a:r>
              <a:rPr lang="en-GB" dirty="0"/>
              <a:t>As the player progresses through the levels, they  start to get more difficult. For example some of the platforms will start to move in the later levels and there is also traps which the player must avoid.</a:t>
            </a:r>
          </a:p>
          <a:p>
            <a:pPr marL="457200" lvl="1" indent="0">
              <a:buNone/>
            </a:pPr>
            <a:endParaRPr lang="en-GB" dirty="0"/>
          </a:p>
          <a:p>
            <a:pPr marL="457200" lvl="1" indent="0">
              <a:buNone/>
            </a:pPr>
            <a:endParaRPr lang="en-GB" dirty="0"/>
          </a:p>
          <a:p>
            <a:pPr marL="457200" lvl="1" indent="0">
              <a:buNone/>
            </a:pPr>
            <a:r>
              <a:rPr lang="en-GB" dirty="0"/>
              <a:t>																												</a:t>
            </a:r>
          </a:p>
        </p:txBody>
      </p:sp>
    </p:spTree>
    <p:extLst>
      <p:ext uri="{BB962C8B-B14F-4D97-AF65-F5344CB8AC3E}">
        <p14:creationId xmlns:p14="http://schemas.microsoft.com/office/powerpoint/2010/main" val="116768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1E44-1753-4C5C-B563-DE311EC71DC6}"/>
              </a:ext>
            </a:extLst>
          </p:cNvPr>
          <p:cNvSpPr>
            <a:spLocks noGrp="1"/>
          </p:cNvSpPr>
          <p:nvPr>
            <p:ph type="title"/>
          </p:nvPr>
        </p:nvSpPr>
        <p:spPr/>
        <p:txBody>
          <a:bodyPr/>
          <a:lstStyle/>
          <a:p>
            <a:r>
              <a:rPr lang="en-GB" dirty="0"/>
              <a:t>Examples</a:t>
            </a:r>
          </a:p>
        </p:txBody>
      </p:sp>
      <p:pic>
        <p:nvPicPr>
          <p:cNvPr id="4" name="Content Placeholder 3">
            <a:extLst>
              <a:ext uri="{FF2B5EF4-FFF2-40B4-BE49-F238E27FC236}">
                <a16:creationId xmlns:a16="http://schemas.microsoft.com/office/drawing/2014/main" id="{F82F28AC-A18C-4DF9-A2BA-C9C8F027DA5E}"/>
              </a:ext>
            </a:extLst>
          </p:cNvPr>
          <p:cNvPicPr>
            <a:picLocks noGrp="1" noChangeAspect="1"/>
          </p:cNvPicPr>
          <p:nvPr>
            <p:ph idx="1"/>
          </p:nvPr>
        </p:nvPicPr>
        <p:blipFill>
          <a:blip r:embed="rId2"/>
          <a:stretch>
            <a:fillRect/>
          </a:stretch>
        </p:blipFill>
        <p:spPr>
          <a:xfrm>
            <a:off x="2534444" y="2169319"/>
            <a:ext cx="7124700" cy="3143250"/>
          </a:xfrm>
          <a:prstGeom prst="rect">
            <a:avLst/>
          </a:prstGeom>
        </p:spPr>
      </p:pic>
    </p:spTree>
    <p:extLst>
      <p:ext uri="{BB962C8B-B14F-4D97-AF65-F5344CB8AC3E}">
        <p14:creationId xmlns:p14="http://schemas.microsoft.com/office/powerpoint/2010/main" val="33932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A7B4-A1D0-4BA2-8B65-D2198CD034EC}"/>
              </a:ext>
            </a:extLst>
          </p:cNvPr>
          <p:cNvSpPr>
            <a:spLocks noGrp="1"/>
          </p:cNvSpPr>
          <p:nvPr>
            <p:ph type="title"/>
          </p:nvPr>
        </p:nvSpPr>
        <p:spPr/>
        <p:txBody>
          <a:bodyPr/>
          <a:lstStyle/>
          <a:p>
            <a:r>
              <a:rPr lang="en-GB" dirty="0"/>
              <a:t>Examples</a:t>
            </a:r>
          </a:p>
        </p:txBody>
      </p:sp>
      <p:pic>
        <p:nvPicPr>
          <p:cNvPr id="5" name="Content Placeholder 4">
            <a:extLst>
              <a:ext uri="{FF2B5EF4-FFF2-40B4-BE49-F238E27FC236}">
                <a16:creationId xmlns:a16="http://schemas.microsoft.com/office/drawing/2014/main" id="{7F4F23BD-5D9B-44A3-B021-0781B8B766C0}"/>
              </a:ext>
            </a:extLst>
          </p:cNvPr>
          <p:cNvPicPr>
            <a:picLocks noGrp="1" noChangeAspect="1"/>
          </p:cNvPicPr>
          <p:nvPr>
            <p:ph idx="1"/>
          </p:nvPr>
        </p:nvPicPr>
        <p:blipFill>
          <a:blip r:embed="rId2"/>
          <a:stretch>
            <a:fillRect/>
          </a:stretch>
        </p:blipFill>
        <p:spPr>
          <a:xfrm>
            <a:off x="4562720" y="2016125"/>
            <a:ext cx="3068148" cy="3449638"/>
          </a:xfrm>
          <a:prstGeom prst="rect">
            <a:avLst/>
          </a:prstGeom>
        </p:spPr>
      </p:pic>
    </p:spTree>
    <p:extLst>
      <p:ext uri="{BB962C8B-B14F-4D97-AF65-F5344CB8AC3E}">
        <p14:creationId xmlns:p14="http://schemas.microsoft.com/office/powerpoint/2010/main" val="123755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6" name="Straight Connector 25">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520F9D7-F71B-4215-A2BD-8C8F0B2FA9B4}"/>
              </a:ext>
            </a:extLst>
          </p:cNvPr>
          <p:cNvSpPr>
            <a:spLocks noGrp="1"/>
          </p:cNvSpPr>
          <p:nvPr>
            <p:ph type="title"/>
          </p:nvPr>
        </p:nvSpPr>
        <p:spPr>
          <a:xfrm>
            <a:off x="1452616" y="962902"/>
            <a:ext cx="4171480" cy="2471104"/>
          </a:xfrm>
        </p:spPr>
        <p:txBody>
          <a:bodyPr vert="horz" lIns="91440" tIns="45720" rIns="91440" bIns="0" rtlCol="0" anchor="b">
            <a:normAutofit/>
          </a:bodyPr>
          <a:lstStyle/>
          <a:p>
            <a:r>
              <a:rPr lang="en-US" sz="4800"/>
              <a:t>Example of a level</a:t>
            </a:r>
          </a:p>
        </p:txBody>
      </p:sp>
      <p:pic>
        <p:nvPicPr>
          <p:cNvPr id="3" name="Content Placeholder 2">
            <a:extLst>
              <a:ext uri="{FF2B5EF4-FFF2-40B4-BE49-F238E27FC236}">
                <a16:creationId xmlns:a16="http://schemas.microsoft.com/office/drawing/2014/main" id="{BC214F1B-EE32-4942-81AE-9701EFCE533D}"/>
              </a:ext>
            </a:extLst>
          </p:cNvPr>
          <p:cNvPicPr>
            <a:picLocks noGrp="1" noChangeAspect="1"/>
          </p:cNvPicPr>
          <p:nvPr>
            <p:ph idx="1"/>
          </p:nvPr>
        </p:nvPicPr>
        <p:blipFill>
          <a:blip r:embed="rId3"/>
          <a:stretch>
            <a:fillRect/>
          </a:stretch>
        </p:blipFill>
        <p:spPr>
          <a:xfrm>
            <a:off x="6605460" y="805583"/>
            <a:ext cx="3938343" cy="4660762"/>
          </a:xfrm>
          <a:prstGeom prst="rect">
            <a:avLst/>
          </a:prstGeom>
        </p:spPr>
      </p:pic>
    </p:spTree>
    <p:extLst>
      <p:ext uri="{BB962C8B-B14F-4D97-AF65-F5344CB8AC3E}">
        <p14:creationId xmlns:p14="http://schemas.microsoft.com/office/powerpoint/2010/main" val="2311540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B095-103F-4066-BF4F-85EB7FDD9C11}"/>
              </a:ext>
            </a:extLst>
          </p:cNvPr>
          <p:cNvSpPr>
            <a:spLocks noGrp="1"/>
          </p:cNvSpPr>
          <p:nvPr>
            <p:ph type="title"/>
          </p:nvPr>
        </p:nvSpPr>
        <p:spPr/>
        <p:txBody>
          <a:bodyPr/>
          <a:lstStyle/>
          <a:p>
            <a:r>
              <a:rPr lang="en-GB" dirty="0"/>
              <a:t>Problems I faced</a:t>
            </a:r>
          </a:p>
        </p:txBody>
      </p:sp>
      <p:sp>
        <p:nvSpPr>
          <p:cNvPr id="3" name="Content Placeholder 2">
            <a:extLst>
              <a:ext uri="{FF2B5EF4-FFF2-40B4-BE49-F238E27FC236}">
                <a16:creationId xmlns:a16="http://schemas.microsoft.com/office/drawing/2014/main" id="{1634BECD-990F-4C1F-90ED-4B61D7832824}"/>
              </a:ext>
            </a:extLst>
          </p:cNvPr>
          <p:cNvSpPr>
            <a:spLocks noGrp="1"/>
          </p:cNvSpPr>
          <p:nvPr>
            <p:ph idx="1"/>
          </p:nvPr>
        </p:nvSpPr>
        <p:spPr/>
        <p:txBody>
          <a:bodyPr/>
          <a:lstStyle/>
          <a:p>
            <a:r>
              <a:rPr lang="en-GB" dirty="0"/>
              <a:t>One of the main problems I faced was that Unity wasn’t picking up any of the voice commands. After research I solved this by going into Unity’s build settings and had to set the microphone to be available to hear voice commands.</a:t>
            </a:r>
          </a:p>
          <a:p>
            <a:r>
              <a:rPr lang="en-GB" dirty="0"/>
              <a:t>Another problem that I faced involved getting the player to be able to stay on moving platforms.</a:t>
            </a:r>
          </a:p>
          <a:p>
            <a:endParaRPr lang="en-GB" dirty="0"/>
          </a:p>
          <a:p>
            <a:endParaRPr lang="en-GB" dirty="0"/>
          </a:p>
          <a:p>
            <a:endParaRPr lang="en-GB" dirty="0"/>
          </a:p>
        </p:txBody>
      </p:sp>
    </p:spTree>
    <p:extLst>
      <p:ext uri="{BB962C8B-B14F-4D97-AF65-F5344CB8AC3E}">
        <p14:creationId xmlns:p14="http://schemas.microsoft.com/office/powerpoint/2010/main" val="197547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98AB-7D8A-4A49-9E32-B94CE2E4823E}"/>
              </a:ext>
            </a:extLst>
          </p:cNvPr>
          <p:cNvSpPr>
            <a:spLocks noGrp="1"/>
          </p:cNvSpPr>
          <p:nvPr>
            <p:ph type="title"/>
          </p:nvPr>
        </p:nvSpPr>
        <p:spPr/>
        <p:txBody>
          <a:bodyPr/>
          <a:lstStyle/>
          <a:p>
            <a:r>
              <a:rPr lang="en-GB" dirty="0"/>
              <a:t>Future plans</a:t>
            </a:r>
          </a:p>
        </p:txBody>
      </p:sp>
      <p:sp>
        <p:nvSpPr>
          <p:cNvPr id="3" name="Content Placeholder 2">
            <a:extLst>
              <a:ext uri="{FF2B5EF4-FFF2-40B4-BE49-F238E27FC236}">
                <a16:creationId xmlns:a16="http://schemas.microsoft.com/office/drawing/2014/main" id="{E2E220DF-8F0A-4B1D-9F7B-789E44EA845B}"/>
              </a:ext>
            </a:extLst>
          </p:cNvPr>
          <p:cNvSpPr>
            <a:spLocks noGrp="1"/>
          </p:cNvSpPr>
          <p:nvPr>
            <p:ph idx="1"/>
          </p:nvPr>
        </p:nvSpPr>
        <p:spPr/>
        <p:txBody>
          <a:bodyPr/>
          <a:lstStyle/>
          <a:p>
            <a:r>
              <a:rPr lang="en-GB" dirty="0"/>
              <a:t>Make more appealing </a:t>
            </a:r>
            <a:r>
              <a:rPr lang="en-GB" dirty="0" err="1"/>
              <a:t>ui</a:t>
            </a:r>
            <a:endParaRPr lang="en-GB" dirty="0"/>
          </a:p>
          <a:p>
            <a:r>
              <a:rPr lang="en-GB" dirty="0"/>
              <a:t>Add sounds </a:t>
            </a:r>
          </a:p>
          <a:p>
            <a:r>
              <a:rPr lang="en-GB" dirty="0"/>
              <a:t>Help page</a:t>
            </a:r>
          </a:p>
        </p:txBody>
      </p:sp>
    </p:spTree>
    <p:extLst>
      <p:ext uri="{BB962C8B-B14F-4D97-AF65-F5344CB8AC3E}">
        <p14:creationId xmlns:p14="http://schemas.microsoft.com/office/powerpoint/2010/main" val="7666564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1</TotalTime>
  <Words>315</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Rockwell</vt:lpstr>
      <vt:lpstr>Gallery</vt:lpstr>
      <vt:lpstr>Gesture Based ui Project</vt:lpstr>
      <vt:lpstr>Project idea</vt:lpstr>
      <vt:lpstr>How I DEVELOPED THE GAME</vt:lpstr>
      <vt:lpstr>Main features</vt:lpstr>
      <vt:lpstr>Examples</vt:lpstr>
      <vt:lpstr>Examples</vt:lpstr>
      <vt:lpstr>Example of a level</vt:lpstr>
      <vt:lpstr>Problems I faced</vt:lpstr>
      <vt:lpstr>Future plans</vt:lpstr>
      <vt:lpstr>Conclusion </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Based ui Project</dc:title>
  <dc:creator>User</dc:creator>
  <cp:lastModifiedBy>User</cp:lastModifiedBy>
  <cp:revision>1</cp:revision>
  <dcterms:created xsi:type="dcterms:W3CDTF">2019-04-09T07:43:26Z</dcterms:created>
  <dcterms:modified xsi:type="dcterms:W3CDTF">2019-04-09T07:44:33Z</dcterms:modified>
</cp:coreProperties>
</file>