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524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59920" y="1949760"/>
            <a:ext cx="5021640" cy="40068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59920" y="1949760"/>
            <a:ext cx="5021640" cy="400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79400" y="295920"/>
            <a:ext cx="7583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524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524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59920" y="1949760"/>
            <a:ext cx="5021640" cy="40068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59920" y="1949760"/>
            <a:ext cx="5021640" cy="400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79400" y="295920"/>
            <a:ext cx="7583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4006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5240" y="404244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5240" y="1949760"/>
            <a:ext cx="37004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V="1">
            <a:off x="0" y="3393000"/>
            <a:ext cx="7543440" cy="2590560"/>
          </a:xfrm>
          <a:prstGeom prst="snip1Rect">
            <a:avLst>
              <a:gd name="adj" fmla="val 7379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3379680"/>
            <a:ext cx="7543800" cy="21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817680" y="3621600"/>
            <a:ext cx="394200" cy="394200"/>
          </a:xfrm>
          <a:prstGeom prst="teardrop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371600" y="3913200"/>
            <a:ext cx="5866920" cy="14695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 rot="16200000">
            <a:off x="-734040" y="4503960"/>
            <a:ext cx="2057040" cy="364680"/>
          </a:xfrm>
          <a:prstGeom prst="rect">
            <a:avLst/>
          </a:prstGeom>
        </p:spPr>
        <p:txBody>
          <a:bodyPr tIns="0" bIns="0" anchor="b"/>
          <a:p>
            <a:pPr>
              <a:lnSpc>
                <a:spcPct val="100000"/>
              </a:lnSpc>
            </a:pPr>
            <a:r>
              <a:rPr b="1" lang="en-IE" sz="1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23/10/17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 rot="16200000">
            <a:off x="-356760" y="4503960"/>
            <a:ext cx="2057040" cy="364680"/>
          </a:xfrm>
          <a:prstGeom prst="rect">
            <a:avLst/>
          </a:prstGeom>
        </p:spPr>
        <p:txBody>
          <a:bodyPr tIns="0" bIns="0"/>
          <a:p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V="1">
            <a:off x="228600" y="1707120"/>
            <a:ext cx="8686440" cy="4907880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flipV="1">
            <a:off x="228600" y="228600"/>
            <a:ext cx="8686440" cy="1277280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035000" indent="-3488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3716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720800" indent="-3488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228600" y="624384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IE" sz="11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23/10/17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5867280" y="6248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4305240" y="6248520"/>
            <a:ext cx="533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4E732B3-A18F-4046-B5A9-88F9A2BB865D}" type="slidenum">
              <a:rPr b="1" lang="en-IE" sz="11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371600" y="3913200"/>
            <a:ext cx="586692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Producer-Consumer Problem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5396760"/>
            <a:ext cx="5866920" cy="5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IE" sz="14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Joseph Kehoe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Solution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Producer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Event= createEvent()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Spaces.wait()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Buffer.add(event)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Items.signal()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Consumer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Items.wait()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 = buffer.get()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Spaces.signal()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Event.process()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Producer Consumer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common pattern is for the division of labor amongst threads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E.g. Some threads consume while others produce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Producers create items of some kind and add them to a data structure (buffer)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Consumers remove the items and process them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E.g. Event driven programs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035000" indent="-3488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Consumers known as event handlers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Producer – Consumer Pattern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While an item is being add to or removed from buffer the buffer is in an inconsistent state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Therefore we must guarantee exclusive access to the buffer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a consumer thread arrives when the buffer is empty it must wait until a producer adds a new item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Producer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Event= createEvent()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Buffer.add(event)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Consumer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 = Buffer.get()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Event.process()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Hint (part 1)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Mutex=semaphore(1) //control access to buffer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Items=semaphore(0) //blocks when buffer is empty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Hint (part 2)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Local variable event (for adding to or taking from buffer)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 is local to thread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thread has their own version of event!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thread may have their own run-time stack so all local variables are thread specific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threads are objects then we can add attributes to the objects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threads have unique ID’s then we can use ID as an index into an array or hash table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Solution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Producer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Event= createEvent()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Buffer.add(event)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Items.signal()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Consumer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Items.wait()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 = buffer.get()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Event.process()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Improved Solution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inside the mutex can be inefficient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Why?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Improved Producer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Event= createEvent()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Buffer.add(event)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Items.signal()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Incorrect Solution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Items can be inaccurate given certain interleavings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3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can try correct this…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Consumer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3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3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Items.wait()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3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 = buffer.get()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3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Mutex.signal()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36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Event.process()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is wrong with this?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Producer-Consumer with finite buffer</a:t>
            </a:r>
            <a:endParaRPr b="0" lang="en-US" sz="1800" spc="-1" strike="noStrike">
              <a:solidFill>
                <a:srgbClr val="103154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buffer is finite it can fill up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 that case producers should wait until the buffer has freed up some space before adding to buffer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cannot check the value of items as we are not allowed to do this!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343080" indent="-34272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2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Hint</a:t>
            </a:r>
            <a:endParaRPr b="0" lang="en-US" sz="22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 another semaphore initialised to the buffer size!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336240">
              <a:lnSpc>
                <a:spcPct val="100000"/>
              </a:lnSpc>
              <a:buClr>
                <a:srgbClr val="ff7f01"/>
              </a:buClr>
              <a:buSzPct val="90000"/>
              <a:buFont typeface="Wingdings 2" charset="2"/>
              <a:buChar char=""/>
            </a:pPr>
            <a:r>
              <a:rPr b="0" lang="en-US" sz="2000" spc="-1" strike="noStrike">
                <a:solidFill>
                  <a:srgbClr val="17457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Spaces=semaphore(buffer.size)</a:t>
            </a:r>
            <a:endParaRPr b="0" lang="en-US" sz="1800" spc="-1" strike="noStrike">
              <a:solidFill>
                <a:srgbClr val="174576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32</TotalTime>
  <Application>LibreOffice/5.1.6.2$Linux_X86_64 LibreOffice_project/10m0$Build-2</Application>
  <Words>446</Words>
  <Paragraphs>82</Paragraphs>
  <Company>Institute of Technology Carlow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2012-01-30T09:36:34Z</dcterms:created>
  <dc:creator>Joseph kehoe</dc:creator>
  <dc:description/>
  <dc:language>en-IE</dc:language>
  <cp:lastModifiedBy/>
  <dcterms:modified xsi:type="dcterms:W3CDTF">2017-10-23T08:50:05Z</dcterms:modified>
  <cp:revision>6</cp:revision>
  <dc:subject/>
  <dc:title>Producer-Consumer Problem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Institute of Technology Carlow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