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524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59920" y="1949760"/>
            <a:ext cx="5021640" cy="40068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59920" y="1949760"/>
            <a:ext cx="5021640" cy="400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79400" y="295920"/>
            <a:ext cx="7583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524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524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59920" y="1949760"/>
            <a:ext cx="5021640" cy="40068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59920" y="1949760"/>
            <a:ext cx="5021640" cy="400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79400" y="295920"/>
            <a:ext cx="7583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524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V="1">
            <a:off x="0" y="3393000"/>
            <a:ext cx="7543440" cy="2590560"/>
          </a:xfrm>
          <a:prstGeom prst="snip1Rect">
            <a:avLst>
              <a:gd name="adj" fmla="val 7379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3379680"/>
            <a:ext cx="7543800" cy="21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817680" y="3621600"/>
            <a:ext cx="394200" cy="394200"/>
          </a:xfrm>
          <a:prstGeom prst="teardrop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371600" y="3913200"/>
            <a:ext cx="5866920" cy="14695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 rot="16200000">
            <a:off x="-734040" y="4503960"/>
            <a:ext cx="2057040" cy="364680"/>
          </a:xfrm>
          <a:prstGeom prst="rect">
            <a:avLst/>
          </a:prstGeom>
        </p:spPr>
        <p:txBody>
          <a:bodyPr tIns="0" bIns="0" anchor="b"/>
          <a:p>
            <a:pPr>
              <a:lnSpc>
                <a:spcPct val="100000"/>
              </a:lnSpc>
            </a:pPr>
            <a:r>
              <a:rPr b="1" lang="en-IE" sz="1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24/10/17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 rot="16200000">
            <a:off x="-356760" y="4503960"/>
            <a:ext cx="2057040" cy="364680"/>
          </a:xfrm>
          <a:prstGeom prst="rect">
            <a:avLst/>
          </a:prstGeom>
        </p:spPr>
        <p:txBody>
          <a:bodyPr tIns="0" bIns="0"/>
          <a:p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V="1">
            <a:off x="228600" y="1707120"/>
            <a:ext cx="8686440" cy="4907880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flipV="1">
            <a:off x="228600" y="228600"/>
            <a:ext cx="8686440" cy="1277280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035000" indent="-3488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3716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720800" indent="-3488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228600" y="624384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E" sz="11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24/10/17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5867280" y="6248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4305240" y="6248520"/>
            <a:ext cx="533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E6CE7BD-757C-4924-9B21-59C9F6E26A3D}" type="slidenum">
              <a:rPr b="1" lang="en-IE" sz="11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371600" y="3913200"/>
            <a:ext cx="586692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Dining Philosophers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5396760"/>
            <a:ext cx="5866920" cy="5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IE" sz="14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Joseph Kehoe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Dining Philosophers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 philosophers sit at a table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has a plate of spaghetti on a plate in front of him/her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There are five forks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one between each plate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Philosophers think and eat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 order to eat they need two forks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one from each side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Problem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Only one philosopher can hold a fork at a time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must be impossible for deadlock to occur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must be impossible for a philosopher to starve waiting for a fork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must be possible for more than one philosopher to eat at the same time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Problem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while true: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think()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get_forks()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put_forks()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Assume philosophers are numbered 0 to 5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forks are numbered 0 to 5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philosopher j has fork j on left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and fork j+1 on right (modulo 5)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Bad Solution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 left(j): return j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 right(j): return (j+1)%5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forks=[semaphore(1) for j in range(5)]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 get_forks(j):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fork[right(j)].wait()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fork[left(j)].wait()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 put_forks(j):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fork[right(j)].signal()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fork[left(j)].signal()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Hint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only four philosophers are allowed to sit at the table at a time then deadlock is impossible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isn’t it?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footman=semaphore(4)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Solution One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 get_forks(j):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footman.wait()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fork[right(j)].wait()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fork[left(j)].wait()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 put_forks(j):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fork[right(j)].signal()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fork[left(j)].signal()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footman.signal()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Solution Two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Problem is that everyone picks up their left fork first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one picks up their right fork first then we cannot deadlock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is this true?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Prove it! (proof by contradiction)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33</TotalTime>
  <Application>LibreOffice/5.1.6.2$Linux_X86_64 LibreOffice_project/10m0$Build-2</Application>
  <Words>368</Words>
  <Paragraphs>54</Paragraphs>
  <Company>Institute of Technology Carlow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2012-06-19T13:43:15Z</dcterms:created>
  <dc:creator>Joseph Kehoe</dc:creator>
  <dc:description/>
  <dc:language>en-IE</dc:language>
  <cp:lastModifiedBy/>
  <dcterms:modified xsi:type="dcterms:W3CDTF">2017-10-24T12:01:01Z</dcterms:modified>
  <cp:revision>4</cp:revision>
  <dc:subject/>
  <dc:title>Dinning Philosophers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Institute of Technology Carlow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