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4551" autoAdjust="0"/>
    <p:restoredTop sz="86398" autoAdjust="0"/>
  </p:normalViewPr>
  <p:slideViewPr>
    <p:cSldViewPr snapToGrid="0" snapToObjects="1">
      <p:cViewPr varScale="1">
        <p:scale>
          <a:sx n="142" d="100"/>
          <a:sy n="142" d="100"/>
        </p:scale>
        <p:origin x="-11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4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66A5495-9606-E34C-BFAF-152381D49A8F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ga-IE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D66A5495-9606-E34C-BFAF-152381D49A8F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E416A57-5C5A-194B-A7BA-FC830AE288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5495-9606-E34C-BFAF-152381D49A8F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6A57-5C5A-194B-A7BA-FC830AE288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ga-IE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5495-9606-E34C-BFAF-152381D49A8F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6A57-5C5A-194B-A7BA-FC830AE288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5495-9606-E34C-BFAF-152381D49A8F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6A57-5C5A-194B-A7BA-FC830AE288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5495-9606-E34C-BFAF-152381D49A8F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6A57-5C5A-194B-A7BA-FC830AE288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5495-9606-E34C-BFAF-152381D49A8F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6A57-5C5A-194B-A7BA-FC830AE288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66A5495-9606-E34C-BFAF-152381D49A8F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6A5495-9606-E34C-BFAF-152381D49A8F}" type="datetimeFigureOut">
              <a:rPr lang="en-US" smtClean="0"/>
              <a:pPr/>
              <a:t>1/23/12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5495-9606-E34C-BFAF-152381D49A8F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6A57-5C5A-194B-A7BA-FC830AE288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5495-9606-E34C-BFAF-152381D49A8F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6A57-5C5A-194B-A7BA-FC830AE288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5495-9606-E34C-BFAF-152381D49A8F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6A57-5C5A-194B-A7BA-FC830AE288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5495-9606-E34C-BFAF-152381D49A8F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6A57-5C5A-194B-A7BA-FC830AE288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D66A5495-9606-E34C-BFAF-152381D49A8F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E416A57-5C5A-194B-A7BA-FC830AE288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66A5495-9606-E34C-BFAF-152381D49A8F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E416A57-5C5A-194B-A7BA-FC830AE288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Joseph Kehoe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thread has its own </a:t>
            </a:r>
            <a:r>
              <a:rPr lang="en-US" dirty="0" smtClean="0"/>
              <a:t>semaphore</a:t>
            </a:r>
          </a:p>
          <a:p>
            <a:pPr lvl="1"/>
            <a:r>
              <a:rPr lang="en-US" dirty="0" err="1" smtClean="0"/>
              <a:t>mySem</a:t>
            </a:r>
            <a:r>
              <a:rPr lang="en-US" smtClean="0"/>
              <a:t>=semaphore(0)</a:t>
            </a:r>
            <a:endParaRPr lang="en-US" smtClean="0"/>
          </a:p>
          <a:p>
            <a:r>
              <a:rPr lang="en-US" dirty="0" smtClean="0"/>
              <a:t>class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fifo</a:t>
            </a:r>
            <a:r>
              <a:rPr lang="en-US" baseline="0" dirty="0" smtClean="0"/>
              <a:t>:</a:t>
            </a:r>
          </a:p>
          <a:p>
            <a:pPr lvl="1"/>
            <a:r>
              <a:rPr lang="en-US" dirty="0" smtClean="0"/>
              <a:t>def __</a:t>
            </a:r>
            <a:r>
              <a:rPr lang="en-US" dirty="0" err="1" smtClean="0"/>
              <a:t>init__(self</a:t>
            </a:r>
            <a:r>
              <a:rPr lang="en-US" dirty="0" smtClean="0"/>
              <a:t>):</a:t>
            </a:r>
          </a:p>
          <a:p>
            <a:pPr lvl="2"/>
            <a:r>
              <a:rPr lang="en-US" dirty="0" err="1" smtClean="0"/>
              <a:t>self.queue</a:t>
            </a:r>
            <a:r>
              <a:rPr lang="en-US" dirty="0" smtClean="0"/>
              <a:t>=Queue()</a:t>
            </a:r>
          </a:p>
          <a:p>
            <a:pPr lvl="2"/>
            <a:r>
              <a:rPr lang="en-US" dirty="0" err="1" smtClean="0"/>
              <a:t>self.mutex</a:t>
            </a:r>
            <a:r>
              <a:rPr lang="en-US" dirty="0" smtClean="0"/>
              <a:t>=semaphore(1)</a:t>
            </a:r>
          </a:p>
          <a:p>
            <a:r>
              <a:rPr lang="en-US" dirty="0" smtClean="0"/>
              <a:t>Assume Queue class has add and remove methods</a:t>
            </a:r>
          </a:p>
          <a:p>
            <a:pPr lvl="1"/>
            <a:r>
              <a:rPr lang="en-US" dirty="0" smtClean="0"/>
              <a:t>but is not thread safe!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rtl="0" eaLnBrk="1" latinLnBrk="0" hangingPunct="1"/>
            <a:r>
              <a:rPr lang="en-US" sz="22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2200" kern="1200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rPr>
              <a:t>fifo</a:t>
            </a:r>
            <a:r>
              <a:rPr lang="en-US" sz="2200" kern="1200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rPr>
              <a:t>:</a:t>
            </a:r>
            <a:endParaRPr lang="en-US" sz="2200" dirty="0" smtClean="0"/>
          </a:p>
          <a:p>
            <a:pPr lvl="1" rtl="0" eaLnBrk="1" latinLnBrk="0" hangingPunct="1"/>
            <a:r>
              <a:rPr lang="en-US" sz="20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rPr>
              <a:t>def __</a:t>
            </a:r>
            <a:r>
              <a:rPr lang="en-US" sz="2000" kern="120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rPr>
              <a:t>init__(self</a:t>
            </a:r>
            <a:r>
              <a:rPr lang="en-US" sz="20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rPr>
              <a:t>):</a:t>
            </a:r>
            <a:endParaRPr lang="en-US" dirty="0" smtClean="0"/>
          </a:p>
          <a:p>
            <a:pPr lvl="2" rtl="0" eaLnBrk="1" latinLnBrk="0" hangingPunct="1"/>
            <a:r>
              <a:rPr lang="en-US" sz="1800" kern="120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rPr>
              <a:t>self.queue</a:t>
            </a:r>
            <a:r>
              <a:rPr lang="en-US" sz="18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rPr>
              <a:t>=Queue()</a:t>
            </a:r>
            <a:endParaRPr lang="en-US" dirty="0" smtClean="0"/>
          </a:p>
          <a:p>
            <a:pPr lvl="2" rtl="0" eaLnBrk="1" latinLnBrk="0" hangingPunct="1"/>
            <a:r>
              <a:rPr lang="en-US" sz="1800" kern="120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rPr>
              <a:t>self.mutex</a:t>
            </a:r>
            <a:r>
              <a:rPr lang="en-US" sz="18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rPr>
              <a:t>=semaphore(1)</a:t>
            </a:r>
          </a:p>
          <a:p>
            <a:pPr lvl="1" rtl="0" eaLnBrk="1" latinLnBrk="0" hangingPunct="1"/>
            <a:r>
              <a:rPr lang="en-US" dirty="0" smtClean="0"/>
              <a:t>def wait():</a:t>
            </a:r>
          </a:p>
          <a:p>
            <a:pPr lvl="2"/>
            <a:r>
              <a:rPr lang="en-US" dirty="0" err="1" smtClean="0"/>
              <a:t>self.mutex.wait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self.queue.add(mySem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self.mutex.signal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mySem.wait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def signal():</a:t>
            </a:r>
          </a:p>
          <a:p>
            <a:pPr lvl="2"/>
            <a:r>
              <a:rPr lang="en-US" dirty="0" err="1" smtClean="0"/>
              <a:t>self.mutex.wait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sem</a:t>
            </a:r>
            <a:r>
              <a:rPr lang="en-US" dirty="0" smtClean="0"/>
              <a:t>=</a:t>
            </a:r>
            <a:r>
              <a:rPr lang="en-US" dirty="0" err="1" smtClean="0"/>
              <a:t>self.queue.remove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self.mutex.signal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sem.signal</a:t>
            </a:r>
            <a:r>
              <a:rPr lang="en-US" dirty="0" smtClean="0"/>
              <a:t>()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Initial Value of semaphore is 0</a:t>
            </a:r>
          </a:p>
          <a:p>
            <a:r>
              <a:rPr lang="en-US" dirty="0" smtClean="0"/>
              <a:t>Code is written so that it is not possible to signal unless a thread is waiting</a:t>
            </a:r>
          </a:p>
          <a:p>
            <a:pPr lvl="1"/>
            <a:r>
              <a:rPr lang="en-US" dirty="0" smtClean="0"/>
              <a:t>Value of semaphore</a:t>
            </a:r>
            <a:r>
              <a:rPr lang="en-US" baseline="0" dirty="0" smtClean="0"/>
              <a:t> is, therefore, never positive!</a:t>
            </a:r>
          </a:p>
          <a:p>
            <a:pPr lvl="0"/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We want thread to proceed in pairs</a:t>
            </a:r>
          </a:p>
          <a:p>
            <a:pPr lvl="2"/>
            <a:r>
              <a:rPr lang="en-US" dirty="0" smtClean="0"/>
              <a:t>Leaders and followers</a:t>
            </a:r>
          </a:p>
          <a:p>
            <a:pPr lvl="2"/>
            <a:r>
              <a:rPr lang="en-US" dirty="0" smtClean="0"/>
              <a:t>Leaders cannot proceed unless</a:t>
            </a:r>
            <a:r>
              <a:rPr lang="en-US" baseline="0" dirty="0" smtClean="0"/>
              <a:t> a follower is waiting</a:t>
            </a:r>
          </a:p>
          <a:p>
            <a:pPr lvl="2"/>
            <a:r>
              <a:rPr lang="en-US" baseline="0" dirty="0" smtClean="0"/>
              <a:t>Similarly for followers</a:t>
            </a:r>
          </a:p>
          <a:p>
            <a:pPr lvl="3"/>
            <a:r>
              <a:rPr lang="en-US" dirty="0" smtClean="0"/>
              <a:t>Like Ballroom dancing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r>
              <a:rPr lang="en-US" dirty="0" err="1" smtClean="0"/>
              <a:t>leaderQ</a:t>
            </a:r>
            <a:r>
              <a:rPr lang="en-US" dirty="0" smtClean="0"/>
              <a:t>=Semaphore(0)</a:t>
            </a:r>
          </a:p>
          <a:p>
            <a:r>
              <a:rPr lang="en-US" dirty="0" err="1" smtClean="0"/>
              <a:t>followerQ</a:t>
            </a:r>
            <a:r>
              <a:rPr lang="en-US" dirty="0" smtClean="0"/>
              <a:t>=semaphore(0)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Leader</a:t>
            </a:r>
          </a:p>
          <a:p>
            <a:pPr lvl="1"/>
            <a:r>
              <a:rPr lang="en-US" dirty="0" err="1" smtClean="0"/>
              <a:t>followerQ.signal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leaderQ.wait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dance()</a:t>
            </a:r>
          </a:p>
          <a:p>
            <a:pPr lvl="0"/>
            <a:r>
              <a:rPr lang="en-US" dirty="0" smtClean="0"/>
              <a:t>Follower</a:t>
            </a:r>
          </a:p>
          <a:p>
            <a:pPr lvl="1"/>
            <a:r>
              <a:rPr lang="en-US" dirty="0" err="1" smtClean="0"/>
              <a:t>leaderQ.signal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followerQ.wait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dance()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allows leaders and followers to proceed in pairs</a:t>
            </a:r>
          </a:p>
          <a:p>
            <a:r>
              <a:rPr lang="en-US" dirty="0" smtClean="0"/>
              <a:t>But does it force</a:t>
            </a:r>
            <a:r>
              <a:rPr lang="en-US" baseline="0" dirty="0" smtClean="0"/>
              <a:t> them to?</a:t>
            </a:r>
          </a:p>
          <a:p>
            <a:pPr lvl="1"/>
            <a:r>
              <a:rPr lang="en-US" dirty="0" smtClean="0"/>
              <a:t>It is possible for any number of threads to accumulate before executing dance!</a:t>
            </a:r>
          </a:p>
          <a:p>
            <a:pPr lvl="0"/>
            <a:r>
              <a:rPr lang="en-US" dirty="0" smtClean="0"/>
              <a:t>Change</a:t>
            </a:r>
            <a:r>
              <a:rPr lang="en-US" baseline="0" dirty="0" smtClean="0"/>
              <a:t> the solution so that it solves this problem</a:t>
            </a:r>
          </a:p>
          <a:p>
            <a:pPr lvl="1"/>
            <a:r>
              <a:rPr lang="en-US" dirty="0" smtClean="0"/>
              <a:t>Leader can invoke dance concurrently with only one follower and vice versa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Leaders=Followers=0</a:t>
            </a:r>
          </a:p>
          <a:p>
            <a:r>
              <a:rPr lang="en-US" dirty="0" err="1" smtClean="0"/>
              <a:t>mutex</a:t>
            </a:r>
            <a:r>
              <a:rPr lang="en-US" dirty="0" smtClean="0"/>
              <a:t>=semaphore(1)</a:t>
            </a:r>
          </a:p>
          <a:p>
            <a:r>
              <a:rPr lang="en-US" dirty="0" err="1" smtClean="0"/>
              <a:t>leaderQ</a:t>
            </a:r>
            <a:r>
              <a:rPr lang="en-US" dirty="0" smtClean="0"/>
              <a:t>=semaphore(0)</a:t>
            </a:r>
          </a:p>
          <a:p>
            <a:r>
              <a:rPr lang="en-US" dirty="0" err="1" smtClean="0"/>
              <a:t>followerQ</a:t>
            </a:r>
            <a:r>
              <a:rPr lang="en-US" dirty="0" smtClean="0"/>
              <a:t>=semaphore(0)</a:t>
            </a:r>
          </a:p>
          <a:p>
            <a:r>
              <a:rPr lang="en-US" dirty="0" smtClean="0"/>
              <a:t>rendezvous=semaphore(0)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Solution - </a:t>
            </a:r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Leader</a:t>
            </a:r>
            <a:endParaRPr lang="en-US" sz="4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mutex.wait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if followers&gt;0:</a:t>
            </a:r>
          </a:p>
          <a:p>
            <a:pPr lvl="1"/>
            <a:r>
              <a:rPr lang="en-US" dirty="0" smtClean="0"/>
              <a:t>followers—</a:t>
            </a:r>
          </a:p>
          <a:p>
            <a:pPr lvl="1"/>
            <a:r>
              <a:rPr lang="en-US" dirty="0" err="1" smtClean="0"/>
              <a:t>followersQ.signal</a:t>
            </a:r>
            <a:r>
              <a:rPr lang="en-US" dirty="0" smtClean="0"/>
              <a:t>()</a:t>
            </a:r>
          </a:p>
          <a:p>
            <a:pPr lvl="0"/>
            <a:r>
              <a:rPr lang="en-US" dirty="0" smtClean="0"/>
              <a:t>else:</a:t>
            </a:r>
          </a:p>
          <a:p>
            <a:pPr lvl="1"/>
            <a:r>
              <a:rPr lang="en-US" dirty="0" smtClean="0"/>
              <a:t>leaders++</a:t>
            </a:r>
          </a:p>
          <a:p>
            <a:pPr lvl="1"/>
            <a:r>
              <a:rPr lang="en-US" dirty="0" err="1" smtClean="0"/>
              <a:t>mutex.signal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leaderQ.wait</a:t>
            </a:r>
            <a:r>
              <a:rPr lang="en-US" dirty="0" smtClean="0"/>
              <a:t>()</a:t>
            </a:r>
          </a:p>
          <a:p>
            <a:pPr lvl="0"/>
            <a:r>
              <a:rPr lang="en-US" dirty="0" smtClean="0"/>
              <a:t>dance()</a:t>
            </a:r>
          </a:p>
          <a:p>
            <a:pPr lvl="0"/>
            <a:r>
              <a:rPr lang="en-US" dirty="0" err="1" smtClean="0"/>
              <a:t>rendezvous.wait</a:t>
            </a:r>
            <a:r>
              <a:rPr lang="en-US" dirty="0" smtClean="0"/>
              <a:t>()</a:t>
            </a:r>
          </a:p>
          <a:p>
            <a:pPr lvl="0"/>
            <a:r>
              <a:rPr lang="en-US" dirty="0" err="1" smtClean="0"/>
              <a:t>mutex.signal</a:t>
            </a:r>
            <a:r>
              <a:rPr lang="en-US" dirty="0" smtClean="0"/>
              <a:t>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Follower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mutex.wait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if leaders&gt;0:</a:t>
            </a:r>
          </a:p>
          <a:p>
            <a:pPr lvl="1"/>
            <a:r>
              <a:rPr lang="en-US" dirty="0" smtClean="0"/>
              <a:t>leaders—</a:t>
            </a:r>
          </a:p>
          <a:p>
            <a:pPr lvl="1"/>
            <a:r>
              <a:rPr lang="en-US" dirty="0" err="1" smtClean="0"/>
              <a:t>leaderQ.signal</a:t>
            </a:r>
            <a:r>
              <a:rPr lang="en-US" dirty="0" smtClean="0"/>
              <a:t>()</a:t>
            </a:r>
          </a:p>
          <a:p>
            <a:pPr lvl="0"/>
            <a:r>
              <a:rPr lang="en-US" dirty="0" smtClean="0"/>
              <a:t>else:</a:t>
            </a:r>
          </a:p>
          <a:p>
            <a:pPr lvl="1"/>
            <a:r>
              <a:rPr lang="en-US" dirty="0" smtClean="0"/>
              <a:t>followers++</a:t>
            </a:r>
          </a:p>
          <a:p>
            <a:pPr lvl="1"/>
            <a:r>
              <a:rPr lang="en-US" dirty="0" err="1" smtClean="0"/>
              <a:t>mutex.signal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followerQ.wait</a:t>
            </a:r>
            <a:r>
              <a:rPr lang="en-US" dirty="0" smtClean="0"/>
              <a:t>()</a:t>
            </a:r>
          </a:p>
          <a:p>
            <a:pPr lvl="0"/>
            <a:r>
              <a:rPr lang="en-US" dirty="0" smtClean="0"/>
              <a:t>dance()</a:t>
            </a:r>
          </a:p>
          <a:p>
            <a:pPr lvl="0"/>
            <a:r>
              <a:rPr lang="en-US" dirty="0" err="1" smtClean="0"/>
              <a:t>rendezvous.signal</a:t>
            </a:r>
            <a:r>
              <a:rPr lang="en-US" dirty="0" smtClean="0"/>
              <a:t>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way of telling which thread will be woken</a:t>
            </a:r>
          </a:p>
          <a:p>
            <a:pPr lvl="1"/>
            <a:r>
              <a:rPr lang="en-US" dirty="0" smtClean="0"/>
              <a:t>This can lead to unfairness</a:t>
            </a:r>
          </a:p>
          <a:p>
            <a:pPr lvl="1"/>
            <a:r>
              <a:rPr lang="en-US" dirty="0" smtClean="0"/>
              <a:t>A</a:t>
            </a:r>
            <a:r>
              <a:rPr lang="en-US" baseline="0" dirty="0" smtClean="0"/>
              <a:t> thread may wait forever!</a:t>
            </a:r>
          </a:p>
          <a:p>
            <a:pPr lvl="0"/>
            <a:r>
              <a:rPr lang="en-US" dirty="0" smtClean="0"/>
              <a:t>To ensure fairness we need to guarantee an ordering on which thread will be woken</a:t>
            </a:r>
          </a:p>
          <a:p>
            <a:pPr lvl="0"/>
            <a:r>
              <a:rPr lang="en-US" dirty="0" smtClean="0"/>
              <a:t>Design a </a:t>
            </a:r>
            <a:r>
              <a:rPr lang="en-US" dirty="0" err="1" smtClean="0"/>
              <a:t>fifo</a:t>
            </a:r>
            <a:r>
              <a:rPr lang="en-US" dirty="0" smtClean="0"/>
              <a:t> queue that preserves ordering on threads waiting</a:t>
            </a:r>
          </a:p>
          <a:p>
            <a:pPr lvl="1"/>
            <a:r>
              <a:rPr lang="en-US" dirty="0" smtClean="0"/>
              <a:t>create a class “</a:t>
            </a:r>
            <a:r>
              <a:rPr lang="en-US" dirty="0" err="1" smtClean="0"/>
              <a:t>fifo</a:t>
            </a:r>
            <a:r>
              <a:rPr lang="en-US" dirty="0" smtClean="0"/>
              <a:t>” with wait and signal methods that enforce these constraints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FFFFFF"/>
      </a:dk1>
      <a:lt1>
        <a:srgbClr val="103154"/>
      </a:lt1>
      <a:dk2>
        <a:srgbClr val="0096FF"/>
      </a:dk2>
      <a:lt2>
        <a:srgbClr val="87FD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34</TotalTime>
  <Words>416</Words>
  <Application>Microsoft Macintosh PowerPoint</Application>
  <PresentationFormat>On-screen Show (4:3)</PresentationFormat>
  <Paragraphs>91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Pixel</vt:lpstr>
      <vt:lpstr>Queues</vt:lpstr>
      <vt:lpstr>Queue</vt:lpstr>
      <vt:lpstr>Hint</vt:lpstr>
      <vt:lpstr>Solution</vt:lpstr>
      <vt:lpstr>Issues</vt:lpstr>
      <vt:lpstr>Hint</vt:lpstr>
      <vt:lpstr>Solution - Leader</vt:lpstr>
      <vt:lpstr>Solution – Follower</vt:lpstr>
      <vt:lpstr>FIFO Queue</vt:lpstr>
      <vt:lpstr>Hint</vt:lpstr>
      <vt:lpstr>Solution</vt:lpstr>
    </vt:vector>
  </TitlesOfParts>
  <Company>Institute of Technology Carlow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Queues</dc:title>
  <dc:creator>Joseph Kehoe</dc:creator>
  <cp:lastModifiedBy>Joseph Kehoe</cp:lastModifiedBy>
  <cp:revision>2</cp:revision>
  <dcterms:created xsi:type="dcterms:W3CDTF">2012-01-23T08:49:51Z</dcterms:created>
  <dcterms:modified xsi:type="dcterms:W3CDTF">2012-01-23T08:59:21Z</dcterms:modified>
</cp:coreProperties>
</file>