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3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0BF3-4DAF-5EBA-FA12-D5932C5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0EE4-6828-63AB-9418-F9FD01B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FA78-4EBE-51AA-98C2-26A39E2F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06800"/>
            <a:ext cx="9544051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Introduction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10</cp:revision>
  <dcterms:created xsi:type="dcterms:W3CDTF">2023-06-19T09:09:30Z</dcterms:created>
  <dcterms:modified xsi:type="dcterms:W3CDTF">2023-06-21T08:50:14Z</dcterms:modified>
</cp:coreProperties>
</file>