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Architecture, Planning &amp; Environmental Policy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Architecture, Planning &amp; Environmental 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5" y="2882900"/>
            <a:ext cx="11889789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Architecture, Planning &amp; Environmental Policy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Architecture, Planning &amp; Environmental Policy</vt:lpstr>
      <vt:lpstr>College of Engineering &amp; Architecture</vt:lpstr>
      <vt:lpstr>School of Architecture, Planning &amp; Environmental Policy</vt:lpstr>
      <vt:lpstr>ME Electronic &amp; Computer Engineering</vt:lpstr>
      <vt:lpstr>ME Electrical Power Engineering</vt:lpstr>
      <vt:lpstr>Assessment Strategy Overview  School of Architecture, Planning &amp; Environmental Policy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2023-06-20T10:10:37Z</dcterms:modified>
</cp:coreProperties>
</file>