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Yellow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F4DB52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F4DB52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4247249-9BE4-3BEC-6B23-7ADD02874617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9499FA-932A-0653-24D8-F298B96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Green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4AAF55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4AAF55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C5E6040-7AC2-C620-97E5-AC059CA0A8C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FD705B2-C969-2978-EE41-B6888CF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0247E3A-CE97-5F64-EC7B-5C5C7E7BD2EB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366DF0-2186-87DD-821E-5CCCB1B3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F0D94F-0C93-4252-B6F2-450FFCA7F2AB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94B5F9-3C75-6DB4-A85D-1EED77E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C7397A-21FA-CFBE-6A60-B3893E122BA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D21CF32-8450-D230-EB83-65B126BC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36320"/>
            <a:ext cx="11836400" cy="5392760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C3CC97-F1D4-E0B5-5B7A-20E7171E894D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A442065-41AB-9901-8048-5F26D07C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B879F90-1078-4FC5-A771-BFBDADE1109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128CC8-C4FD-AF51-EA57-50FE77C8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Light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618BE6D4-32A9-CFD0-42B7-4B6C09268313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51A4F1-A570-0653-2E48-7C6806CF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5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Yellow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90" y="1150070"/>
            <a:ext cx="5693210" cy="5279010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150070"/>
            <a:ext cx="5683368" cy="5279010"/>
          </a:xfrm>
          <a:prstGeom prst="rect">
            <a:avLst/>
          </a:prstGeom>
          <a:solidFill>
            <a:srgbClr val="93E3FF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97568-94FD-F797-00D0-A204C8758D41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F72F79-6B14-C5F0-EDC1-E3E0F8B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82DA5731-8A5B-69D6-3C61-E5683620AAE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FCA787E-B59B-AC95-10A3-295C6F4C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0" y="1150069"/>
            <a:ext cx="569321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590" y="1809946"/>
            <a:ext cx="5693210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150069"/>
            <a:ext cx="5683371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09946"/>
            <a:ext cx="5673525" cy="46191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02B9-F88A-543F-655F-6F4D0B19FEA3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1E29F3-04F3-2EEC-DB5E-CE1144A4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8BEBF3B-172E-2413-9A25-866F82E4CB89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21F8D27-112C-1D59-B934-D55D42264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Biosystems &amp; Food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Biosystems &amp; Food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05" y="2882900"/>
            <a:ext cx="11889789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Biosystems &amp; Food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Biosystems &amp; Food Engineering</vt:lpstr>
      <vt:lpstr>College of Engineering &amp; Architecture</vt:lpstr>
      <vt:lpstr>School of Biosystems &amp; Food Engineering</vt:lpstr>
      <vt:lpstr>ME Electronic &amp; Computer Engineering</vt:lpstr>
      <vt:lpstr>ME Electrical Power Engineering</vt:lpstr>
      <vt:lpstr>Assessment Strategy Overview  School of Biosystems &amp; Food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10</cp:revision>
  <dcterms:created xsi:type="dcterms:W3CDTF">2023-06-19T09:09:30Z</dcterms:created>
  <dcterms:modified xsi:type="dcterms:W3CDTF">2023-06-20T10:11:14Z</dcterms:modified>
</cp:coreProperties>
</file>