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2" r:id="rId4"/>
    <p:sldId id="259" r:id="rId5"/>
    <p:sldId id="257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D152-50E4-7448-F1F6-D1036CE1F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30663-884B-1CEA-B7D7-DF5677E25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98192-1EF8-9899-E0D9-9AB8520C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686E-1E90-4D65-AEB8-2272F63E3068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7A013-2893-E869-8013-214DB9F9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B7A82-FB28-C4D9-A3A1-10616B79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D9C0-24FF-490F-98AF-4735CF07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95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A576-D5A3-1325-378B-A006B847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BDF53-F26E-3886-8D85-DEFE80B7E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74F97-7FBD-AEE4-C2DD-21200ADF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686E-1E90-4D65-AEB8-2272F63E3068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EEC1B-17EF-1978-0573-FE0A8201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1C6BE-2C6F-CB54-1E9E-C268ABF3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D9C0-24FF-490F-98AF-4735CF07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28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04E3F-6B1B-7478-A436-58648FA60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2CF64-EF80-9B43-ADF7-C741D8968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9A12F-61C3-20B9-FEF4-5E8C9105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686E-1E90-4D65-AEB8-2272F63E3068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97314-B5BC-FACF-E436-8ADF8F79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89339-F483-73FB-F4CF-7FB4886D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D9C0-24FF-490F-98AF-4735CF07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37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C30D-7270-C915-5329-8238DC4F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EAB28-9260-5E1A-CC5A-EDA7FA69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9DFED-6ECA-DA08-2DE0-6C8C6F1E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686E-1E90-4D65-AEB8-2272F63E3068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F6FA2-DA05-698A-2B13-1AA59671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64050-5032-8DE0-B158-47071DBF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D9C0-24FF-490F-98AF-4735CF07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8A99-BBB5-6E76-710F-6E1357B2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188A7-5F95-A107-B26E-FFF3B76B1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B82C-0404-E2DF-EE51-1546E476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686E-1E90-4D65-AEB8-2272F63E3068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BFB57-57A4-2AB2-BD6C-36B55B81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B91B8-07F5-C75B-402F-BFC26034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D9C0-24FF-490F-98AF-4735CF07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1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39D1-8254-D995-D58F-FA75295D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9BCB-90A0-E6AE-35B3-DF6BEDA1F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B3FE7-3666-4D3E-2231-DBDB48BC4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930FB-F7B2-5122-47A5-81C5D764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686E-1E90-4D65-AEB8-2272F63E3068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37EF3-73F4-344C-6BFC-A375323C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8DE73-E226-E591-EF65-FA637F50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D9C0-24FF-490F-98AF-4735CF07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87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2EAA-EA07-E3C5-F6BD-99C26FDF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4C85-E028-C2FA-58AB-FFBF1E3DB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1FCD7-5E71-B3E5-4481-9052E756E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4E9EA-4E07-B3C0-2C72-1D52C8A7C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2F746-21EC-83AF-E8E4-CCCB9AFEB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806187-E414-80B3-8420-34795DB3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686E-1E90-4D65-AEB8-2272F63E3068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0DCEA-17E4-A07C-2F75-5E7602D4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F4C35-9F81-DA7D-D561-B11AFC92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D9C0-24FF-490F-98AF-4735CF07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73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B126-49D3-DF22-8E62-BF691920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AEFB3-65EC-0047-F7C5-39BADE51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686E-1E90-4D65-AEB8-2272F63E3068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1D7BE-F89B-5869-6F4B-18FDE8B5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D2BBB-C0C7-97E4-DACE-EF573000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D9C0-24FF-490F-98AF-4735CF07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36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8D691-FC9C-F605-9AAA-54A9E7B4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686E-1E90-4D65-AEB8-2272F63E3068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89966-F326-A0E5-5B5D-3C1F281C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584EF-C111-F434-5992-07B193FA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D9C0-24FF-490F-98AF-4735CF07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41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AEB3-9F2D-C72B-3843-D0B0D8B5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926BA-8D7F-16CC-D1CA-50ACB06C6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2D2B8-117C-01F9-28FA-83C55FC99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29CBF-CF1B-B336-0DFB-447C5B95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686E-1E90-4D65-AEB8-2272F63E3068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BC358-67CD-A761-75EB-3CD1BEA3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49F69-9A83-954B-1F6F-9A03CAAF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D9C0-24FF-490F-98AF-4735CF07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54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FED9-795C-E34F-2DFA-B60E70EB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1F3C3-05E4-B259-362F-7996C0B2A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D8973-1DE5-7DCB-3361-0458192F7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80618-393A-E2C0-FF9D-3D8383010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686E-1E90-4D65-AEB8-2272F63E3068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11379-1D6B-3057-5DF2-ABBD85FE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A0F00-EDA0-55D5-8095-1324F209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D9C0-24FF-490F-98AF-4735CF07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9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B081C-977E-323A-2933-1E9A302C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03D75-E514-847C-A43C-F9272612F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3296A-1AD2-D69B-C45A-99E31A14B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686E-1E90-4D65-AEB8-2272F63E3068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C36DA-F353-E8EC-B0B0-88CC11059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4542A-04AD-9FC5-B3C6-A2193439A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3D9C0-24FF-490F-98AF-4735CF07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91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4B19BB-6E34-ADBE-6B87-691F034FCDEB}"/>
              </a:ext>
            </a:extLst>
          </p:cNvPr>
          <p:cNvSpPr txBox="1"/>
          <p:nvPr/>
        </p:nvSpPr>
        <p:spPr>
          <a:xfrm>
            <a:off x="331693" y="242047"/>
            <a:ext cx="101659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</a:rPr>
              <a:t>College: 513 modules</a:t>
            </a:r>
          </a:p>
          <a:p>
            <a:endParaRPr lang="en-GB" dirty="0">
              <a:latin typeface="Lato" panose="020F0502020204030203" pitchFamily="34" charset="0"/>
            </a:endParaRPr>
          </a:p>
          <a:p>
            <a:r>
              <a:rPr lang="en-GB" dirty="0">
                <a:latin typeface="Lato" panose="020F0502020204030203" pitchFamily="34" charset="0"/>
              </a:rPr>
              <a:t>203 modules that are not thesis modules or placements and do not have a “Examination”, “Studio Examination”, “Practical Examination” or “Oral Examination” components (39.57%)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Lato" panose="020F0502020204030203" pitchFamily="34" charset="0"/>
              </a:rPr>
              <a:t>E&amp;E: 11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Lato" panose="020F0502020204030203" pitchFamily="34" charset="0"/>
              </a:rPr>
              <a:t>Mech: 32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Lato" panose="020F0502020204030203" pitchFamily="34" charset="0"/>
              </a:rPr>
              <a:t>Civil: 18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Lato" panose="020F0502020204030203" pitchFamily="34" charset="0"/>
              </a:rPr>
              <a:t>APEP: 96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Lato" panose="020F0502020204030203" pitchFamily="34" charset="0"/>
              </a:rPr>
              <a:t>BFE: 22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Lato" panose="020F0502020204030203" pitchFamily="34" charset="0"/>
              </a:rPr>
              <a:t>CBE: 24</a:t>
            </a:r>
          </a:p>
          <a:p>
            <a:pPr marL="285750" indent="-285750">
              <a:buFontTx/>
              <a:buChar char="-"/>
            </a:pPr>
            <a:endParaRPr lang="en-GB" dirty="0">
              <a:latin typeface="Lato" panose="020F0502020204030203" pitchFamily="34" charset="0"/>
            </a:endParaRPr>
          </a:p>
          <a:p>
            <a:r>
              <a:rPr lang="en-GB" dirty="0">
                <a:latin typeface="Lato" panose="020F0502020204030203" pitchFamily="34" charset="0"/>
              </a:rPr>
              <a:t>The following breakdown of modules excludes: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Lato" panose="020F0502020204030203" pitchFamily="34" charset="0"/>
              </a:rPr>
              <a:t>Modules worth at least </a:t>
            </a:r>
            <a:r>
              <a:rPr lang="en-GB">
                <a:latin typeface="Lato" panose="020F0502020204030203" pitchFamily="34" charset="0"/>
              </a:rPr>
              <a:t>20 credits.</a:t>
            </a:r>
            <a:endParaRPr lang="en-GB" dirty="0">
              <a:latin typeface="Lato" panose="020F050202020403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latin typeface="Lato" panose="020F0502020204030203" pitchFamily="34" charset="0"/>
              </a:rPr>
              <a:t>Modules that have been identified as thesis/dissertation/research project modules.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Lato" panose="020F0502020204030203" pitchFamily="34" charset="0"/>
              </a:rPr>
              <a:t>Work placement modules.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Lato" panose="020F0502020204030203" pitchFamily="34" charset="0"/>
              </a:rPr>
              <a:t>Modules that have a non-zero weighting on “Examination”, “Studio Examination”, “Oral Examination” or “Practical Examination” components.</a:t>
            </a:r>
          </a:p>
        </p:txBody>
      </p:sp>
    </p:spTree>
    <p:extLst>
      <p:ext uri="{BB962C8B-B14F-4D97-AF65-F5344CB8AC3E}">
        <p14:creationId xmlns:p14="http://schemas.microsoft.com/office/powerpoint/2010/main" val="400411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multiple colored lines&#10;&#10;Description automatically generated">
            <a:extLst>
              <a:ext uri="{FF2B5EF4-FFF2-40B4-BE49-F238E27FC236}">
                <a16:creationId xmlns:a16="http://schemas.microsoft.com/office/drawing/2014/main" id="{F508C6D3-F8AA-4954-A7E8-DFE049865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4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lines&#10;&#10;Description automatically generated">
            <a:extLst>
              <a:ext uri="{FF2B5EF4-FFF2-40B4-BE49-F238E27FC236}">
                <a16:creationId xmlns:a16="http://schemas.microsoft.com/office/drawing/2014/main" id="{C3CCA481-36E0-7C18-335D-62C6B6CD4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9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135A0A-FAEF-9CEB-ED1D-57559A7BC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3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1E32AB-0A7A-53BC-7843-379FB3211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6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84EC34-8759-BA51-FC40-BB657603D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7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750FA-B8AC-41E5-CE09-1786F87EF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4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9B44B2-920D-7452-9009-7E7429FCE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1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Hickey</dc:creator>
  <cp:lastModifiedBy>Alan Hickey</cp:lastModifiedBy>
  <cp:revision>3</cp:revision>
  <dcterms:created xsi:type="dcterms:W3CDTF">2023-07-19T09:21:55Z</dcterms:created>
  <dcterms:modified xsi:type="dcterms:W3CDTF">2023-07-24T08:18:08Z</dcterms:modified>
</cp:coreProperties>
</file>