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2" r:id="rId2"/>
    <p:sldId id="264" r:id="rId3"/>
    <p:sldId id="266" r:id="rId4"/>
    <p:sldId id="269" r:id="rId5"/>
    <p:sldId id="265" r:id="rId6"/>
    <p:sldId id="258" r:id="rId7"/>
    <p:sldId id="259" r:id="rId8"/>
    <p:sldId id="260" r:id="rId9"/>
    <p:sldId id="268" r:id="rId10"/>
    <p:sldId id="27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E27"/>
    <a:srgbClr val="245391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F637-AB18-AE0D-1B3D-227644CC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Biomedical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F360-A6C6-0219-8179-CE85168E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10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0F93FC-A2B6-AD93-068C-6DAD818EA0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9" y="808038"/>
            <a:ext cx="10070242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6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606800"/>
            <a:ext cx="8050306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1BC908-FDC7-4881-BA9F-C195C43D49CB}"/>
              </a:ext>
            </a:extLst>
          </p:cNvPr>
          <p:cNvSpPr/>
          <p:nvPr/>
        </p:nvSpPr>
        <p:spPr>
          <a:xfrm>
            <a:off x="94813" y="1306138"/>
            <a:ext cx="5970918" cy="104240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School of Electrical &amp; Electronic Engineering </a:t>
            </a:r>
          </a:p>
          <a:p>
            <a:pPr marL="2333625"/>
            <a:r>
              <a:rPr lang="en-GB" sz="1100" dirty="0"/>
              <a:t>in 2022/23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94813" y="190920"/>
            <a:ext cx="5970918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47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Examination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School of Electrical &amp; Electronic Engineering</a:t>
            </a:r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ME Electronic &amp; Computer Engineering</a:t>
            </a:r>
          </a:p>
          <a:p>
            <a:pPr algn="ctr"/>
            <a:r>
              <a:rPr lang="en-GB" sz="1600" b="1" dirty="0"/>
              <a:t>ME Electrical Power Engineering</a:t>
            </a:r>
          </a:p>
          <a:p>
            <a:pPr algn="ctr"/>
            <a:r>
              <a:rPr lang="en-GB" sz="1600" b="1" dirty="0"/>
              <a:t>ME Biomedical Engineering</a:t>
            </a:r>
            <a:endParaRPr lang="en-GB" sz="1100" dirty="0"/>
          </a:p>
          <a:p>
            <a:pPr algn="ctr"/>
            <a:r>
              <a:rPr lang="en-GB" sz="1100" dirty="0"/>
              <a:t>flagship courses offered by the </a:t>
            </a:r>
          </a:p>
          <a:p>
            <a:pPr algn="ctr"/>
            <a:r>
              <a:rPr lang="en-GB" sz="1100" dirty="0"/>
              <a:t>School of Electrical &amp; Electronic Engineering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0" y="185567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5</a:t>
            </a:r>
            <a:r>
              <a:rPr lang="en-GB" sz="4400" b="1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83090"/>
            <a:ext cx="2772000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299336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6135795" y="1305342"/>
            <a:ext cx="59647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0450"/>
            <a:r>
              <a:rPr lang="en-GB" sz="1100" dirty="0"/>
              <a:t>student credits taught* by the</a:t>
            </a:r>
          </a:p>
          <a:p>
            <a:pPr marL="2336800"/>
            <a:r>
              <a:rPr lang="en-GB" sz="1100" dirty="0"/>
              <a:t>School of Electrical &amp; Electronic Engineering</a:t>
            </a:r>
          </a:p>
          <a:p>
            <a:pPr marL="2336800"/>
            <a:r>
              <a:rPr lang="en-GB" sz="1100" dirty="0"/>
              <a:t>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26059" y="1305342"/>
            <a:ext cx="2299336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20,580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</a:t>
            </a:r>
            <a:r>
              <a:rPr lang="en-GB" sz="1100" dirty="0">
                <a:solidFill>
                  <a:schemeClr val="tx1"/>
                </a:solidFill>
              </a:rPr>
              <a:t>School of Electrical &amp; Electronic Engineering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191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Attendance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School of Electrical &amp; Electronic Engineering</a:t>
            </a:r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Taught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School of Electrical &amp; Electronic Engineering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19751-2EE3-BE1D-2706-63F9B4B4C6A1}"/>
              </a:ext>
            </a:extLst>
          </p:cNvPr>
          <p:cNvSpPr/>
          <p:nvPr/>
        </p:nvSpPr>
        <p:spPr>
          <a:xfrm>
            <a:off x="6126268" y="190085"/>
            <a:ext cx="5974289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student credits taught*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E8F62-C4F5-1992-42CB-07B3F6A8F1FE}"/>
              </a:ext>
            </a:extLst>
          </p:cNvPr>
          <p:cNvSpPr/>
          <p:nvPr/>
        </p:nvSpPr>
        <p:spPr>
          <a:xfrm>
            <a:off x="6135795" y="184705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116,849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College of Engineering &amp; Architecture – Modules by School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0687-CBDD-5E8D-26A5-85C96F2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9" y="812300"/>
            <a:ext cx="10394141" cy="54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School of Electrical &amp; Electronic Engineering Modules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A6D2A-33FB-969C-FC83-0AE27E44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32" y="812022"/>
            <a:ext cx="9946535" cy="5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8C82C9-C7C9-795F-88AA-A4026A48D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96" y="808038"/>
            <a:ext cx="10081607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6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8180BDB-2CAE-EDC7-B1DB-7D36D32BC7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9" y="808038"/>
            <a:ext cx="10070242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9B2224-F0D8-71D6-16B8-008CEF9B73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9" y="808038"/>
            <a:ext cx="10070242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B816-00BE-0CE5-0752-89C75F28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8</a:t>
            </a:fld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D1601B-52D0-5182-DB83-139C5E53F3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10" y="808038"/>
            <a:ext cx="10076579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08D-2F67-2569-33C3-2B3CA13B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Biomedical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01C6-9C7A-5AB3-C984-D7C79A246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9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4A67D5-0D98-28DC-B327-C5390756C6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9" y="808038"/>
            <a:ext cx="10070242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6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336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</vt:lpstr>
      <vt:lpstr>Office Theme</vt:lpstr>
      <vt:lpstr>Assessment Strategy Overview School of Electrical &amp; Electronic Engineering</vt:lpstr>
      <vt:lpstr>PowerPoint Presentation</vt:lpstr>
      <vt:lpstr>College of Engineering &amp; Architecture – Modules by School</vt:lpstr>
      <vt:lpstr>School of Electrical &amp; Electronic Engineering Modules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ME Biomedical Engineering</vt:lpstr>
      <vt:lpstr>ME Biomedical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24</cp:revision>
  <dcterms:created xsi:type="dcterms:W3CDTF">2023-06-19T09:09:30Z</dcterms:created>
  <dcterms:modified xsi:type="dcterms:W3CDTF">2023-06-23T14:07:27Z</dcterms:modified>
</cp:coreProperties>
</file>