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Architecture, Planning &amp; Environmental Policy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US" sz="1100" dirty="0"/>
              <a:t>School of Architecture, Planning &amp; Environmental Policy</a:t>
            </a:r>
            <a:r>
              <a:rPr lang="en-GB" sz="1100" dirty="0"/>
              <a:t>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Portfolio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Architecture, Planning &amp; Environmental Policy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BSc Architectural Science</a:t>
            </a:r>
          </a:p>
          <a:p>
            <a:pPr algn="ctr"/>
            <a:r>
              <a:rPr lang="en-GB" sz="1100" dirty="0"/>
              <a:t>flagship course offered by the </a:t>
            </a:r>
          </a:p>
          <a:p>
            <a:pPr algn="ctr"/>
            <a:r>
              <a:rPr lang="en-US" sz="1100" dirty="0"/>
              <a:t>School of Architecture, Planning &amp; Environmental Policy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US" sz="1100" dirty="0"/>
              <a:t>School of Architecture, Planning &amp; Environmental Policy</a:t>
            </a:r>
            <a:endParaRPr lang="en-GB" sz="1100" dirty="0"/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33,028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School of Architecture, Planning &amp; Environmental Policy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344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Practical Examination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Architecture, Planning &amp; Environmental Policy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School of Architecture, Planning &amp; Environmental Policy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96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School of Architecture, Planning &amp; Environmental Policy</a:t>
            </a:r>
            <a:r>
              <a:rPr lang="en-GB" dirty="0"/>
              <a:t>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A36AE-F168-F8BE-7130-4808733A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0" y="807641"/>
            <a:ext cx="10309657" cy="5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Architecture, Planning &amp; Environmental Policy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4B56E2-9E8D-F481-F797-5199B5C62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BSc Architectural Science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8" name="Content Placeholder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95060179-1326-A378-C3C7-CEC9508B9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Architecture, Planning &amp; Environmental Policy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335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Architecture, Planning &amp; Environmental Policy</vt:lpstr>
      <vt:lpstr>PowerPoint Presentation</vt:lpstr>
      <vt:lpstr>College of Engineering &amp; Architecture – Modules by School</vt:lpstr>
      <vt:lpstr>School of Architecture, Planning &amp; Environmental Policy Modules</vt:lpstr>
      <vt:lpstr>College of Engineering &amp; Architecture</vt:lpstr>
      <vt:lpstr>School of Architecture, Planning &amp; Environmental Policy</vt:lpstr>
      <vt:lpstr>BSc Architectural Science</vt:lpstr>
      <vt:lpstr>Assessment Strategy Overview  School of Architecture, Planning &amp; Environmental Policy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26</cp:revision>
  <dcterms:created xsi:type="dcterms:W3CDTF">2023-06-19T09:09:30Z</dcterms:created>
  <dcterms:modified xsi:type="dcterms:W3CDTF">2023-06-23T15:05:04Z</dcterms:modified>
</cp:coreProperties>
</file>