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64" r:id="rId3"/>
    <p:sldId id="266" r:id="rId4"/>
    <p:sldId id="267" r:id="rId5"/>
    <p:sldId id="265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School of  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47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Electronic &amp; Computer Engineering</a:t>
            </a:r>
          </a:p>
          <a:p>
            <a:pPr algn="ctr"/>
            <a:r>
              <a:rPr lang="en-GB" sz="1600" b="1" dirty="0"/>
              <a:t>ME Electrical Power Engineering</a:t>
            </a:r>
            <a:endParaRPr lang="en-GB" sz="1100" dirty="0"/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flagship course(s) offered by the </a:t>
            </a:r>
          </a:p>
          <a:p>
            <a:pPr algn="ctr"/>
            <a:r>
              <a:rPr lang="en-GB" sz="1100" dirty="0"/>
              <a:t>School of 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513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credits* taught by the</a:t>
            </a:r>
          </a:p>
          <a:p>
            <a:pPr marL="2336800"/>
            <a:r>
              <a:rPr lang="en-GB" sz="1100" dirty="0"/>
              <a:t>School of X 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20,580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</a:t>
            </a:r>
            <a:r>
              <a:rPr lang="en-GB" sz="1100" dirty="0">
                <a:solidFill>
                  <a:schemeClr val="tx1"/>
                </a:solidFill>
              </a:rPr>
              <a:t>School of X 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Attendance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School of X</a:t>
            </a: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Picture 7" descr="A picture containing text, map, diagram, plan&#10;&#10;Description automatically generated">
            <a:extLst>
              <a:ext uri="{FF2B5EF4-FFF2-40B4-BE49-F238E27FC236}">
                <a16:creationId xmlns:a16="http://schemas.microsoft.com/office/drawing/2014/main" id="{7B6B94B2-1339-B708-319B-ECAC4FD04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5" y="0"/>
            <a:ext cx="11580409" cy="65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E04D9-396C-DB02-FD33-FE973537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pic>
        <p:nvPicPr>
          <p:cNvPr id="4" name="Picture 3" descr="A picture containing rectangle, square, screenshot, parallel&#10;&#10;Description automatically generated">
            <a:extLst>
              <a:ext uri="{FF2B5EF4-FFF2-40B4-BE49-F238E27FC236}">
                <a16:creationId xmlns:a16="http://schemas.microsoft.com/office/drawing/2014/main" id="{C538AB3A-120C-11AA-A507-8FB8E1F9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8" y="81577"/>
            <a:ext cx="11474824" cy="64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AB78D7-E5DA-0249-D651-26DF038D0C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E3006AE-0DD1-CD76-0C10-ED73D7712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B816-00BE-0CE5-0752-89C75F28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8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20502A-3749-956B-A47D-78ED3660A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606800"/>
            <a:ext cx="8050306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269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Lato</vt:lpstr>
      <vt:lpstr>Office Theme</vt:lpstr>
      <vt:lpstr>Assessment Strategy Overview School of Electrical &amp; Electronic Engineering</vt:lpstr>
      <vt:lpstr>PowerPoint Presentation</vt:lpstr>
      <vt:lpstr>PowerPoint Presentation</vt:lpstr>
      <vt:lpstr>PowerPoint Presentation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20</cp:revision>
  <dcterms:created xsi:type="dcterms:W3CDTF">2023-06-19T09:09:30Z</dcterms:created>
  <dcterms:modified xsi:type="dcterms:W3CDTF">2023-06-22T16:09:08Z</dcterms:modified>
</cp:coreProperties>
</file>