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School of Biosystems &amp; Food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of Biosystems &amp; Food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11" y="3429000"/>
            <a:ext cx="11892378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School of Biosystems &amp; Food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Biosystems &amp; Food Engineering</vt:lpstr>
      <vt:lpstr>College of Engineering &amp; Architecture</vt:lpstr>
      <vt:lpstr>School of Biosystems &amp; Food Engineering</vt:lpstr>
      <vt:lpstr>ME Electronic &amp; Computer Engineering</vt:lpstr>
      <vt:lpstr>ME Electrical Power Engineering</vt:lpstr>
      <vt:lpstr>Assessment Strategy Overview  School of Biosystems &amp; Food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14</cp:revision>
  <dcterms:created xsi:type="dcterms:W3CDTF">2023-06-19T09:09:30Z</dcterms:created>
  <dcterms:modified xsi:type="dcterms:W3CDTF">2023-06-21T08:09:53Z</dcterms:modified>
</cp:coreProperties>
</file>