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00"/>
    <a:srgbClr val="3C9E27"/>
    <a:srgbClr val="245391"/>
    <a:srgbClr val="00427A"/>
    <a:srgbClr val="0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BB70A1-8F26-ADBA-F763-A810A46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960F-029C-289D-38D6-CF5F60CD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E01DBA-F45B-E26C-6B7B-5DDD82F4AC4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06D83E-0206-A96D-3FB6-E7380569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B524E3-A2A0-9DA2-1995-B4BB4D99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6600"/>
            <a:ext cx="12192000" cy="2000536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</a:t>
            </a:r>
            <a:r>
              <a:rPr lang="en-IE" sz="2800" dirty="0"/>
              <a:t>Chemical &amp; Bioprocess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934144"/>
            <a:ext cx="12192002" cy="989711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of Chemical &amp; Bioprocess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11" y="3429000"/>
            <a:ext cx="11892378" cy="238760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</a:rPr>
              <a:t>School of Chemical &amp; Bioprocess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151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Assessment Strategy Overview School of Chemical &amp; Bioprocess Engineering</vt:lpstr>
      <vt:lpstr>College of Engineering &amp; Architecture</vt:lpstr>
      <vt:lpstr>School of Chemical &amp; Bioprocess Engineering</vt:lpstr>
      <vt:lpstr>ME Electronic &amp; Computer Engineering</vt:lpstr>
      <vt:lpstr>ME Electrical Power Engineering</vt:lpstr>
      <vt:lpstr>Assessment Strategy Overview  School of Chemical &amp; Bioprocess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13</cp:revision>
  <dcterms:created xsi:type="dcterms:W3CDTF">2023-06-19T09:09:30Z</dcterms:created>
  <dcterms:modified xsi:type="dcterms:W3CDTF">2023-06-21T08:08:32Z</dcterms:modified>
</cp:coreProperties>
</file>