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Civil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</a:t>
            </a:r>
            <a:r>
              <a:rPr lang="en-IE"/>
              <a:t>of Civil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Civil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Civil Engineering</vt:lpstr>
      <vt:lpstr>College of Engineering &amp; Architecture</vt:lpstr>
      <vt:lpstr>School of Civil Engineering</vt:lpstr>
      <vt:lpstr>ME Electronic &amp; Computer Engineering</vt:lpstr>
      <vt:lpstr>ME Electrical Power Engineering</vt:lpstr>
      <vt:lpstr>Assessment Strategy Overview  School of Civil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11</cp:revision>
  <dcterms:created xsi:type="dcterms:W3CDTF">2023-06-19T09:09:30Z</dcterms:created>
  <dcterms:modified xsi:type="dcterms:W3CDTF">2023-06-21T08:06:28Z</dcterms:modified>
</cp:coreProperties>
</file>