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Mechanical &amp; Materials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Mechanical &amp; Materials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Mechanical &amp; Materials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Mechanical &amp; Materials Engineering</vt:lpstr>
      <vt:lpstr>College of Engineering &amp; Architecture</vt:lpstr>
      <vt:lpstr>School of Mechanical &amp; Materials Engineering</vt:lpstr>
      <vt:lpstr>ME Electronic &amp; Computer Engineering</vt:lpstr>
      <vt:lpstr>ME Electrical Power Engineering</vt:lpstr>
      <vt:lpstr>Assessment Strategy Overview  School of Mechanical &amp; Materials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10</cp:revision>
  <dcterms:created xsi:type="dcterms:W3CDTF">2023-06-19T09:09:30Z</dcterms:created>
  <dcterms:modified xsi:type="dcterms:W3CDTF">2023-06-21T08:06:02Z</dcterms:modified>
</cp:coreProperties>
</file>