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2" r:id="rId2"/>
    <p:sldId id="270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5391"/>
    <a:srgbClr val="3C9E27"/>
    <a:srgbClr val="0089CF"/>
    <a:srgbClr val="EFCF00"/>
    <a:srgbClr val="004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DE342-CBC9-4C93-B443-47D1BF256F00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8C16B-98BD-42BC-8B23-CC143877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56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Speaker &amp; Event Detai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340476-C6E9-26E7-E141-128F9B0AC526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BC3117-BDF6-C835-FC72-0C54A34E053A}"/>
              </a:ext>
            </a:extLst>
          </p:cNvPr>
          <p:cNvSpPr/>
          <p:nvPr userDrawn="1"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B35D1-EF08-9032-7389-A5E67CF4D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1185557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505C8-1FA6-6337-FD06-31A2FF98E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1185557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17C34-3D73-CBF2-7173-D2C5C283A5B3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EC078CC-BCDF-ACC9-32B3-C4EBEFCB1D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573603"/>
            <a:ext cx="10261602" cy="8246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36195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Speaker’s Name/Title &amp; Other Details</a:t>
            </a:r>
          </a:p>
          <a:p>
            <a:pPr lvl="0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7F7C33A-2520-FBB8-B114-F234A7261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4331999"/>
            <a:ext cx="1416170" cy="206621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967CEED-3C99-FEBF-227B-51302B6A5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9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0DD3F03-F02B-7964-BA05-D9ABC54E7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45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4C39-E6BE-E53A-D106-BE84BB4D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116" y="1150071"/>
            <a:ext cx="7049454" cy="527901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E1A3F-0B07-A2EF-7184-DA10D4462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91" y="1150070"/>
            <a:ext cx="4356416" cy="52790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BB705B0-DCB9-C0F4-A39F-48A01DE1D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A69461-92C6-8EB9-8F81-B2F28E93812F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238B6AA-8CFF-FBBF-81DA-0E3850F5B478}"/>
              </a:ext>
            </a:extLst>
          </p:cNvPr>
          <p:cNvSpPr txBox="1">
            <a:spLocks/>
          </p:cNvSpPr>
          <p:nvPr/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1ADE6DB-D5B3-43C5-AB39-16525B5C5650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1168992-F46F-CB56-E445-40EC7616B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0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03AC7-487D-328E-36D0-6FA387A5A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29838" y="101175"/>
            <a:ext cx="6425731" cy="6290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A88BE-3D89-A86E-4ADA-FD549AA6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72" y="1592261"/>
            <a:ext cx="4966291" cy="4799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1CD409-A050-C97C-9C0E-477CB68B8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A30405-3B80-5675-DECD-7D7F0E3DB134}"/>
              </a:ext>
            </a:extLst>
          </p:cNvPr>
          <p:cNvSpPr/>
          <p:nvPr/>
        </p:nvSpPr>
        <p:spPr>
          <a:xfrm>
            <a:off x="0" y="101175"/>
            <a:ext cx="5297863" cy="1413299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6618E7-FEAA-8007-C23C-50942F4CF125}"/>
              </a:ext>
            </a:extLst>
          </p:cNvPr>
          <p:cNvSpPr txBox="1">
            <a:spLocks/>
          </p:cNvSpPr>
          <p:nvPr/>
        </p:nvSpPr>
        <p:spPr>
          <a:xfrm>
            <a:off x="331574" y="101175"/>
            <a:ext cx="3741404" cy="141329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98C756E-34D7-E5EA-73F9-9513416E809F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7F07195-77EC-23EA-2B3C-5FC57D8AB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FD33C83-0912-F0F1-CE93-B903528B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954405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30B457E-528C-4DD8-66CD-4FAF8A232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954405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3BBF434-5C6A-EA49-4EEC-481BEFABF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3441" y="1143000"/>
            <a:ext cx="1371154" cy="2000536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5271991-AFA8-D194-FFB7-0FD53DCC1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0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D4180AE-847C-5E63-7E88-9FE0500B0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C9CEB7-BF0D-AD4D-7F4B-1AB55382B38D}"/>
              </a:ext>
            </a:extLst>
          </p:cNvPr>
          <p:cNvSpPr txBox="1">
            <a:spLocks/>
          </p:cNvSpPr>
          <p:nvPr/>
        </p:nvSpPr>
        <p:spPr>
          <a:xfrm>
            <a:off x="-3" y="2192709"/>
            <a:ext cx="12192001" cy="2000536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b">
            <a:normAutofit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6115B49-B18A-2FC3-A0BF-495E8D7F836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-4" y="4260291"/>
            <a:ext cx="12192001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261528-2113-BE3F-DB7A-3C6480552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203306"/>
            <a:ext cx="751353" cy="10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4C30-A208-B513-66A4-2E6C2028D384}"/>
              </a:ext>
            </a:extLst>
          </p:cNvPr>
          <p:cNvSpPr/>
          <p:nvPr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29407-5C23-6B83-423B-CFDCCA74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79A-5FA2-F9F3-15D9-19D6C0A5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807868"/>
            <a:ext cx="11836400" cy="5621212"/>
          </a:xfrm>
          <a:prstGeom prst="rect">
            <a:avLst/>
          </a:prstGeom>
        </p:spPr>
        <p:txBody>
          <a:bodyPr/>
          <a:lstStyle>
            <a:lvl1pPr marL="263525" indent="-2286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50E316-F3CC-A932-C3F3-063A9CE80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20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0FBB52-E34C-3A2C-692A-1FE7035E6660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4093B2-6165-CFB3-0310-31737C37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58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Yellow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  <a:solidFill>
            <a:srgbClr val="F8E99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  <a:solidFill>
            <a:srgbClr val="90D098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C2F1DB-5A59-9ED0-5551-95010F872981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712F8D-66DC-0A69-E5B1-D8606521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86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Light Blue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20130"/>
            <a:ext cx="5842000" cy="659877"/>
          </a:xfrm>
          <a:prstGeom prst="rect">
            <a:avLst/>
          </a:prstGeom>
          <a:solidFill>
            <a:srgbClr val="00A1D7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20130"/>
            <a:ext cx="5832164" cy="659877"/>
          </a:xfrm>
          <a:prstGeom prst="rect">
            <a:avLst/>
          </a:prstGeom>
          <a:solidFill>
            <a:srgbClr val="00A1D7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15A5BD-C30B-1DF2-AA5A-5EF2909EF2E6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732B46-CB3D-86AF-F5C0-E7A30607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70930"/>
            <a:ext cx="5842000" cy="659877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870929"/>
            <a:ext cx="5842000" cy="6598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/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C1049D-005C-9A98-92A6-EA26837768F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3611728-BACF-15C0-BBD3-8DA0E07C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8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0D9E9B-695B-7E25-3359-992FB8379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40CFFE-17F8-F107-DB82-0F90AA96BCA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84284F-4D91-6A88-EF4B-E2107692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9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E909A-B92A-7546-56EF-04122223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B8CF8-BF55-C9A1-C1B5-9DCF3775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82154-E35E-9BDF-129C-7921FECF4E13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CECC-D2CE-F29E-EB13-01D059A5F279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4ACDC-A6FA-DE79-3277-34B579CE5292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DC1B66-68B1-F7ED-F131-94010BF3F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2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ucd.ie/usis/!W_HU_MENU.P_PUBLISH?p_tag=MODSEARCHSCH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69FA-6132-4C77-BEAF-40BCE5935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22169"/>
            <a:ext cx="12192000" cy="2289688"/>
          </a:xfrm>
          <a:solidFill>
            <a:srgbClr val="3C9E27"/>
          </a:solidFill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3000"/>
              </a:spcAft>
            </a:pPr>
            <a:r>
              <a:rPr lang="en-IE" sz="4800" dirty="0">
                <a:solidFill>
                  <a:schemeClr val="bg1"/>
                </a:solidFill>
              </a:rPr>
              <a:t>Final Year Research Project Descriptors</a:t>
            </a:r>
            <a:br>
              <a:rPr lang="en-IE" sz="4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School of Electrica</a:t>
            </a:r>
            <a:r>
              <a:rPr lang="en-US" sz="2800" dirty="0"/>
              <a:t>l &amp; Electronic </a:t>
            </a:r>
            <a:r>
              <a:rPr lang="en-US" sz="2800" dirty="0">
                <a:solidFill>
                  <a:schemeClr val="bg1"/>
                </a:solidFill>
              </a:rPr>
              <a:t>Engineering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School of Mechanical &amp; Materials Engineering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3051A-2DC4-1342-2B97-2EB6568E2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153498"/>
            <a:ext cx="12191998" cy="824610"/>
          </a:xfrm>
        </p:spPr>
        <p:txBody>
          <a:bodyPr>
            <a:normAutofit/>
          </a:bodyPr>
          <a:lstStyle/>
          <a:p>
            <a:r>
              <a:rPr lang="en-US" dirty="0"/>
              <a:t>Assessment Integrity in the Era of Large Language Models: Threats and Opportunities within the UCD College of Engineering &amp; Architecture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55E4-CA2D-84F0-B4F5-63C0AEA72D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b">
            <a:norm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June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DD05C-B8D6-1C30-50C5-781559946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5B3BE-9EF8-51E1-B7B5-5E8E916BF3E2}"/>
              </a:ext>
            </a:extLst>
          </p:cNvPr>
          <p:cNvSpPr txBox="1">
            <a:spLocks/>
          </p:cNvSpPr>
          <p:nvPr/>
        </p:nvSpPr>
        <p:spPr>
          <a:xfrm>
            <a:off x="-2" y="3009818"/>
            <a:ext cx="12192000" cy="45719"/>
          </a:xfrm>
          <a:prstGeom prst="rect">
            <a:avLst/>
          </a:prstGeom>
          <a:solidFill>
            <a:srgbClr val="EFCF00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3000"/>
              </a:spcAft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121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A142-CA24-42A5-220C-D174EFC5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FYP Module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32CA-C3ED-A992-DC09-77F0A662D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are FYP project modules’ assessment components described on the </a:t>
            </a:r>
            <a:r>
              <a:rPr lang="en-GB" dirty="0">
                <a:hlinkClick r:id="rId2"/>
              </a:rPr>
              <a:t>course search website</a:t>
            </a:r>
            <a:r>
              <a:rPr lang="en-GB" dirty="0"/>
              <a:t>?</a:t>
            </a:r>
          </a:p>
          <a:p>
            <a:r>
              <a:rPr lang="en-GB" dirty="0"/>
              <a:t>Are all FYPs the same (produce a long document (thesis/dissertation), produce an interim report, deliver an interim presentation, deliver a final presentation, final interview)?</a:t>
            </a:r>
          </a:p>
          <a:p>
            <a:pPr lvl="1"/>
            <a:r>
              <a:rPr lang="en-GB" dirty="0"/>
              <a:t>If so, should there be some homogeneity as to how these are described?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89E77-8353-3961-E1B2-AC418471F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030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88D1-E05E-DF01-8805-51234419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 Biomedical Engineering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6854E0-4161-CBA4-225A-A96144825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995" y="1194255"/>
            <a:ext cx="7240010" cy="484890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4F1B-72FA-06E2-331F-36FE244A9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3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590C4-3A1A-5365-90DB-B3C75F979BCF}"/>
              </a:ext>
            </a:extLst>
          </p:cNvPr>
          <p:cNvSpPr/>
          <p:nvPr/>
        </p:nvSpPr>
        <p:spPr>
          <a:xfrm>
            <a:off x="2384981" y="2799761"/>
            <a:ext cx="7428322" cy="6975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9A05C8-FAA7-30F5-6353-0D424B3554BE}"/>
              </a:ext>
            </a:extLst>
          </p:cNvPr>
          <p:cNvSpPr/>
          <p:nvPr/>
        </p:nvSpPr>
        <p:spPr>
          <a:xfrm>
            <a:off x="2619080" y="2886174"/>
            <a:ext cx="1632408" cy="3472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87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13F9-7647-5189-02DB-A1EE589B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 Electronic &amp; Computer Engineering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467E2B-C8BD-FD31-A3AB-23CB793D6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758" y="937045"/>
            <a:ext cx="7230484" cy="53633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04797-E206-5F39-87C9-CDC8E9CB4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4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BDAEFC-EDCE-047B-0C74-CE9E639F9DCA}"/>
              </a:ext>
            </a:extLst>
          </p:cNvPr>
          <p:cNvSpPr/>
          <p:nvPr/>
        </p:nvSpPr>
        <p:spPr>
          <a:xfrm>
            <a:off x="2381839" y="3080208"/>
            <a:ext cx="7428322" cy="6975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756A6A-6880-7AAB-655E-160254656156}"/>
              </a:ext>
            </a:extLst>
          </p:cNvPr>
          <p:cNvSpPr/>
          <p:nvPr/>
        </p:nvSpPr>
        <p:spPr>
          <a:xfrm>
            <a:off x="2637934" y="3166254"/>
            <a:ext cx="1632408" cy="4913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16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CE06-E44A-652F-7FD8-867B8AD3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 Electrical Power Engineering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171C8E-1E7F-8DAC-F9E1-5F2424CDC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2390" y="808038"/>
            <a:ext cx="7127219" cy="56213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50DC9-99CD-FAC4-5D72-9B9A7ACFF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5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A21A6E-B0E8-7B5C-DE5A-5B73F0906D68}"/>
              </a:ext>
            </a:extLst>
          </p:cNvPr>
          <p:cNvSpPr/>
          <p:nvPr/>
        </p:nvSpPr>
        <p:spPr>
          <a:xfrm>
            <a:off x="2381838" y="2545237"/>
            <a:ext cx="7428322" cy="6975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2FC822-93AF-0950-1217-C4DE08D7DFF0}"/>
              </a:ext>
            </a:extLst>
          </p:cNvPr>
          <p:cNvSpPr/>
          <p:nvPr/>
        </p:nvSpPr>
        <p:spPr>
          <a:xfrm>
            <a:off x="2619080" y="2622223"/>
            <a:ext cx="2235724" cy="5074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13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F2A3-5B82-34C5-A518-8BFD2B6E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 Mechanical Engineering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4E744F-2EDF-E151-FC95-EF79D9B8A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5521" y="937045"/>
            <a:ext cx="7220958" cy="53633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093E6-05ED-7BF7-B05C-7775A8A83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6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179794-20D9-85B4-1449-F41EAF8A6440}"/>
              </a:ext>
            </a:extLst>
          </p:cNvPr>
          <p:cNvSpPr/>
          <p:nvPr/>
        </p:nvSpPr>
        <p:spPr>
          <a:xfrm>
            <a:off x="2381839" y="4176074"/>
            <a:ext cx="7428322" cy="6975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C766EF-6E4C-382F-46C4-648C1F7ED223}"/>
              </a:ext>
            </a:extLst>
          </p:cNvPr>
          <p:cNvSpPr/>
          <p:nvPr/>
        </p:nvSpPr>
        <p:spPr>
          <a:xfrm>
            <a:off x="2647360" y="4271915"/>
            <a:ext cx="1632408" cy="3472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5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0902-E34C-12AC-BAF5-47BAC172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 Materials Science &amp; Engineering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4E2F82-4DBC-270D-3A5B-6764536B4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5521" y="946571"/>
            <a:ext cx="7220958" cy="534427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34550-6055-F747-8365-9B611F05D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7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CD4FD3-16B5-351F-D92D-B5F3103DAE0B}"/>
              </a:ext>
            </a:extLst>
          </p:cNvPr>
          <p:cNvSpPr/>
          <p:nvPr/>
        </p:nvSpPr>
        <p:spPr>
          <a:xfrm>
            <a:off x="2381839" y="3618706"/>
            <a:ext cx="7428322" cy="6975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CC7674-ECED-2D9F-8822-DD9F20C6B774}"/>
              </a:ext>
            </a:extLst>
          </p:cNvPr>
          <p:cNvSpPr/>
          <p:nvPr/>
        </p:nvSpPr>
        <p:spPr>
          <a:xfrm>
            <a:off x="2741628" y="3793887"/>
            <a:ext cx="1971774" cy="4104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93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2F13-9A54-36E3-A615-8E4037F2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 Engineering with Business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BC7914-E500-BF54-C9D5-EBE02C175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810" y="1380019"/>
            <a:ext cx="7192379" cy="4477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52F22-A3A5-5DEA-7199-A909769F0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8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95C0C8-1C99-3DE1-E911-06DBCD4D58D7}"/>
              </a:ext>
            </a:extLst>
          </p:cNvPr>
          <p:cNvSpPr/>
          <p:nvPr/>
        </p:nvSpPr>
        <p:spPr>
          <a:xfrm>
            <a:off x="2381838" y="3742442"/>
            <a:ext cx="7428322" cy="6975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30B479-51E2-8F51-57A4-0F37AA30D4F5}"/>
              </a:ext>
            </a:extLst>
          </p:cNvPr>
          <p:cNvSpPr/>
          <p:nvPr/>
        </p:nvSpPr>
        <p:spPr>
          <a:xfrm>
            <a:off x="2499810" y="3838282"/>
            <a:ext cx="1632408" cy="3472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8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94D-F106-D8FD-27FA-09EEC216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 Energy Systems Engineering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2C40AE-A4B1-F3AA-DC24-B98D88664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758" y="946571"/>
            <a:ext cx="7230484" cy="534427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1DAB4-000F-F6B7-7A97-7E76A3331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9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6E61F6-A64D-BEAB-0BA7-089E88AF9D52}"/>
              </a:ext>
            </a:extLst>
          </p:cNvPr>
          <p:cNvSpPr/>
          <p:nvPr/>
        </p:nvSpPr>
        <p:spPr>
          <a:xfrm>
            <a:off x="2381839" y="2516957"/>
            <a:ext cx="7428322" cy="6975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D6765-2327-8683-2E41-2CB0FA3342D1}"/>
              </a:ext>
            </a:extLst>
          </p:cNvPr>
          <p:cNvSpPr/>
          <p:nvPr/>
        </p:nvSpPr>
        <p:spPr>
          <a:xfrm>
            <a:off x="2619080" y="2622224"/>
            <a:ext cx="1632408" cy="3472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07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 Presentation with Guest Organisation" id="{E1FA1BFD-AF7B-4949-9F2C-9B3F8248C394}" vid="{3386D859-4247-4634-993E-37DDB5321F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 Presentation</Template>
  <TotalTime>0</TotalTime>
  <Words>145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Lato</vt:lpstr>
      <vt:lpstr>Office Theme</vt:lpstr>
      <vt:lpstr>Final Year Research Project Descriptors School of Electrical &amp; Electronic Engineering School of Mechanical &amp; Materials Engineering</vt:lpstr>
      <vt:lpstr>FYP Module Descriptors</vt:lpstr>
      <vt:lpstr>ME Biomedical Engineering</vt:lpstr>
      <vt:lpstr>ME Electronic &amp; Computer Engineering </vt:lpstr>
      <vt:lpstr>ME Electrical Power Engineering</vt:lpstr>
      <vt:lpstr>ME Mechanical Engineering</vt:lpstr>
      <vt:lpstr>ME Materials Science &amp; Engineering</vt:lpstr>
      <vt:lpstr>ME Engineering with Business</vt:lpstr>
      <vt:lpstr>ME Energy Systems Engineering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Electrical &amp; Electronic Engineering</dc:title>
  <dc:creator>AH</dc:creator>
  <cp:lastModifiedBy>Alan Hickey</cp:lastModifiedBy>
  <cp:revision>35</cp:revision>
  <dcterms:created xsi:type="dcterms:W3CDTF">2023-06-19T09:09:30Z</dcterms:created>
  <dcterms:modified xsi:type="dcterms:W3CDTF">2023-06-29T11:33:33Z</dcterms:modified>
</cp:coreProperties>
</file>