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391"/>
    <a:srgbClr val="0089CF"/>
    <a:srgbClr val="EFCF00"/>
    <a:srgbClr val="3C9E27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2507191" y="190920"/>
            <a:ext cx="3549015" cy="103344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modules offered by the</a:t>
            </a:r>
          </a:p>
          <a:p>
            <a:r>
              <a:rPr lang="en-GB" sz="1100" dirty="0"/>
              <a:t>College of Engineering &amp; Architecture in 2022/23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3F3E6-BEBD-783F-8A4B-52689AC3FC3B}"/>
              </a:ext>
            </a:extLst>
          </p:cNvPr>
          <p:cNvSpPr/>
          <p:nvPr/>
        </p:nvSpPr>
        <p:spPr>
          <a:xfrm>
            <a:off x="2395284" y="1305342"/>
            <a:ext cx="3660923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modules offered by the</a:t>
            </a:r>
          </a:p>
          <a:p>
            <a:r>
              <a:rPr lang="en-GB" sz="1100" dirty="0"/>
              <a:t>School of X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flagship course(s) offered by the </a:t>
            </a:r>
          </a:p>
          <a:p>
            <a:pPr algn="ctr"/>
            <a:r>
              <a:rPr lang="en-GB" sz="1100" dirty="0"/>
              <a:t>School of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A9573-2FCA-7AF9-2D09-DDDAD5FB1C5D}"/>
              </a:ext>
            </a:extLst>
          </p:cNvPr>
          <p:cNvSpPr/>
          <p:nvPr/>
        </p:nvSpPr>
        <p:spPr>
          <a:xfrm>
            <a:off x="8425396" y="190860"/>
            <a:ext cx="3681314" cy="103344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student credits* taught by the</a:t>
            </a:r>
          </a:p>
          <a:p>
            <a:r>
              <a:rPr lang="en-GB" sz="1100" dirty="0"/>
              <a:t>College of Engineering &amp; Architecture in 2022/23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1" y="190184"/>
            <a:ext cx="2421899" cy="103992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513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90860"/>
            <a:ext cx="2289600" cy="103344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303845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8425395" y="1305342"/>
            <a:ext cx="36751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student credits* taught by the</a:t>
            </a:r>
          </a:p>
          <a:p>
            <a:r>
              <a:rPr lang="en-GB" sz="1100" dirty="0"/>
              <a:t>School of X 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35795" y="1305342"/>
            <a:ext cx="2289600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X 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Portfolio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X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0BF3-4DAF-5EBA-FA12-D5932C5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0EE4-6828-63AB-9418-F9FD01B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Taught Credits = Assessment Weighting </a:t>
            </a:r>
            <a:r>
              <a:rPr lang="en-GB" dirty="0">
                <a:latin typeface="Lato" panose="020F0502020204030203" pitchFamily="34" charset="0"/>
              </a:rPr>
              <a:t>× </a:t>
            </a:r>
            <a:r>
              <a:rPr lang="en-GB" dirty="0"/>
              <a:t>ECTS Credits </a:t>
            </a:r>
            <a:r>
              <a:rPr lang="en-GB" dirty="0">
                <a:latin typeface="Lato" panose="020F0502020204030203" pitchFamily="34" charset="0"/>
              </a:rPr>
              <a:t>× 2022/23 Enrolled Students</a:t>
            </a:r>
          </a:p>
          <a:p>
            <a:pPr lvl="1"/>
            <a:r>
              <a:rPr lang="en-GB" dirty="0">
                <a:latin typeface="Lato" panose="020F0502020204030203" pitchFamily="34" charset="0"/>
              </a:rPr>
              <a:t>e.g., a 10% essay assignment in a 5-credit module with 20 enrolled students is worth 10% × 5 × 20 = 10 taught credits</a:t>
            </a:r>
          </a:p>
          <a:p>
            <a:r>
              <a:rPr lang="en-GB" dirty="0">
                <a:latin typeface="Lato" panose="020F0502020204030203" pitchFamily="34" charset="0"/>
              </a:rPr>
              <a:t>(Modules in College)</a:t>
            </a:r>
          </a:p>
          <a:p>
            <a:r>
              <a:rPr lang="en-GB" dirty="0">
                <a:latin typeface="Lato" panose="020F0502020204030203" pitchFamily="34" charset="0"/>
              </a:rPr>
              <a:t>(Modules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5/10 etc. credit 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modules offered in Autumn/Spring/Summer Trimesters)</a:t>
            </a:r>
          </a:p>
          <a:p>
            <a:r>
              <a:rPr lang="en-GB" dirty="0">
                <a:latin typeface="Lato" panose="020F0502020204030203" pitchFamily="34" charset="0"/>
              </a:rPr>
              <a:t>(Number of different assessed components in School)</a:t>
            </a:r>
          </a:p>
          <a:p>
            <a:r>
              <a:rPr lang="en-GB" dirty="0">
                <a:latin typeface="Lato" panose="020F0502020204030203" pitchFamily="34" charset="0"/>
              </a:rPr>
              <a:t>(Flagship course offered by the School)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FA78-4EBE-51AA-98C2-26A39E2F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college, weighted by taught credits)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06800"/>
            <a:ext cx="9544051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428</Words>
  <Application>Microsoft Office PowerPoint</Application>
  <PresentationFormat>Widescreen</PresentationFormat>
  <Paragraphs>73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Introduction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16</cp:revision>
  <dcterms:created xsi:type="dcterms:W3CDTF">2023-06-19T09:09:30Z</dcterms:created>
  <dcterms:modified xsi:type="dcterms:W3CDTF">2023-06-21T15:20:23Z</dcterms:modified>
</cp:coreProperties>
</file>