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2" r:id="rId2"/>
    <p:sldId id="264" r:id="rId3"/>
    <p:sldId id="266" r:id="rId4"/>
    <p:sldId id="269" r:id="rId5"/>
    <p:sldId id="265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Mechanical &amp; Materials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US" sz="1100" dirty="0"/>
              <a:t>School of Mechanical &amp; Materials Engineering</a:t>
            </a:r>
            <a:r>
              <a:rPr lang="en-GB" sz="1100" dirty="0"/>
              <a:t> </a:t>
            </a:r>
          </a:p>
          <a:p>
            <a:pPr marL="2333625"/>
            <a:r>
              <a:rPr lang="en-GB" sz="1100" dirty="0"/>
              <a:t>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65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Mechanical &amp; Materials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Mechanical Engineering</a:t>
            </a:r>
            <a:endParaRPr lang="en-GB" sz="1100" dirty="0"/>
          </a:p>
          <a:p>
            <a:pPr algn="ctr"/>
            <a:r>
              <a:rPr lang="en-GB" sz="1100" dirty="0"/>
              <a:t>flagship course offered by the </a:t>
            </a:r>
          </a:p>
          <a:p>
            <a:pPr algn="ctr"/>
            <a:r>
              <a:rPr lang="en-US" sz="1100" dirty="0"/>
              <a:t>School of Mechanical &amp; Materials Engineering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5</a:t>
            </a:r>
            <a:r>
              <a:rPr lang="en-GB" sz="4400" b="1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 taught* by the</a:t>
            </a:r>
          </a:p>
          <a:p>
            <a:pPr marL="2336800"/>
            <a:r>
              <a:rPr lang="en-US" sz="1100" dirty="0"/>
              <a:t>School of Mechanical &amp; Materials Engineering</a:t>
            </a:r>
            <a:endParaRPr lang="en-GB" sz="1100" dirty="0"/>
          </a:p>
          <a:p>
            <a:pPr marL="2336800"/>
            <a:r>
              <a:rPr lang="en-GB" sz="1100" dirty="0"/>
              <a:t>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29,585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School of Mechanical &amp; Materials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298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Practical Examination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</a:t>
            </a:r>
            <a:r>
              <a:rPr lang="en-US" sz="1100" dirty="0"/>
              <a:t>School of Mechanical &amp; Materials Engineering</a:t>
            </a:r>
            <a:endParaRPr lang="en-GB" sz="1100" dirty="0"/>
          </a:p>
          <a:p>
            <a:pPr algn="ctr"/>
            <a:r>
              <a:rPr lang="en-GB" sz="1100" dirty="0"/>
              <a:t>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Taught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School of Mechanical &amp; Materials Engineering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74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student credits taught*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of Engineering &amp; Architecture – Modules by School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687-CBDD-5E8D-26A5-85C96F2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9" y="812300"/>
            <a:ext cx="10394141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11A45-1C91-3A02-783D-F35BD3D5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of Mechanical &amp; Materials Engineering</a:t>
            </a:r>
            <a:r>
              <a:rPr lang="en-GB" dirty="0"/>
              <a:t> Modules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A37D517-06B9-2AD0-6AEA-6033504D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C0216-5E3F-7FF1-117F-E24911884099}"/>
              </a:ext>
            </a:extLst>
          </p:cNvPr>
          <p:cNvSpPr txBox="1"/>
          <p:nvPr/>
        </p:nvSpPr>
        <p:spPr>
          <a:xfrm>
            <a:off x="3767137" y="6249462"/>
            <a:ext cx="465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2022/23 Academic Year – Modules Weighted by Student Credits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D069B-032E-CCCA-BC2B-D130E172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1" y="810647"/>
            <a:ext cx="10353497" cy="54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Content Placeholder 8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BE273A97-69C0-57C1-F8E1-9ED0DF4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Mechanical &amp; Materials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10" name="Content Placeholder 9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7FBD5C05-7A37-869A-A395-BC7FAE027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Mechanical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pic>
        <p:nvPicPr>
          <p:cNvPr id="10" name="Content Placeholder 9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EE973052-E49B-A6BC-1514-1EAB4380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6" y="808038"/>
            <a:ext cx="9993488" cy="5621337"/>
          </a:xfrm>
        </p:spPr>
      </p:pic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School of Mechanical &amp; Materials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313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Assessment Strategy Overview School of Mechanical &amp; Materials Engineering</vt:lpstr>
      <vt:lpstr>PowerPoint Presentation</vt:lpstr>
      <vt:lpstr>College of Engineering &amp; Architecture – Modules by School</vt:lpstr>
      <vt:lpstr>School of Mechanical &amp; Materials Engineering Modules</vt:lpstr>
      <vt:lpstr>College of Engineering &amp; Architecture</vt:lpstr>
      <vt:lpstr>School of Mechanical &amp; Materials Engineering</vt:lpstr>
      <vt:lpstr>ME Mechanical Engineering</vt:lpstr>
      <vt:lpstr>Assessment Strategy Overview  School of Mechanical &amp; Materials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26</cp:revision>
  <dcterms:created xsi:type="dcterms:W3CDTF">2023-06-19T09:09:30Z</dcterms:created>
  <dcterms:modified xsi:type="dcterms:W3CDTF">2023-06-23T15:07:58Z</dcterms:modified>
</cp:coreProperties>
</file>