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29"/>
    <p:restoredTop sz="94664"/>
  </p:normalViewPr>
  <p:slideViewPr>
    <p:cSldViewPr snapToGrid="0">
      <p:cViewPr>
        <p:scale>
          <a:sx n="200" d="100"/>
          <a:sy n="200" d="100"/>
        </p:scale>
        <p:origin x="144" y="-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AA63-D002-BA44-A9F3-F544292F82D9}" type="datetimeFigureOut"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6E786-259A-4D49-9F54-8F3BD68153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3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8CE6-8D91-3121-E3FC-2D067CD1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DBC15F-A3D7-BEC1-AB3F-3D2955640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12677-A682-7C22-7ADB-A7119B5E3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8A00-7B0D-7D08-94B0-84686BDD9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4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A77F-43FF-8A38-B99C-07F9A4FCD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39722-19D8-95B8-675F-788B841A5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E8004-EB9F-A7A4-7045-A4EA44B6D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06FA1-C194-A745-197A-3876FEEE1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8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65C9-3F7B-19C0-6CE5-D1E2A4579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019E06-E60E-0960-0EDB-C675694C4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0172B-E798-4749-6E9F-C1801D470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25E3C-43DA-2CE6-CD47-9BE5EE4B1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D1788-7272-BB2F-5A9C-46424575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F7DA3-ACE0-A853-750A-09A121667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26ADD-83F2-B161-B90A-45B1BEAA3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C233-A98F-7341-5273-0B2B7271F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5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D4775-ACF6-22CE-9586-227B0346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A9023-0E67-ADE3-4407-D9D0503AB2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1A73E-7EA1-6042-AE86-E5A3B927B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A98A-3A8A-D1DD-1BE6-394343899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9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8489-7667-4347-C88F-C76B04D5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15E29-A8B9-6FAF-9591-99115928B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5EC5D-F083-59ED-9894-02B54F1FE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0A007-EBE1-7D61-800E-BBBB662F6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6E786-259A-4D49-9F54-8F3BD681538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4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84E7-F71A-85EA-8AB1-13FE79A7A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26F17-803B-FC79-BF9B-10CA9842D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0AA81-8CFC-31B8-6115-C062F71F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023A-FC2E-D30C-B2CA-B1DB9F2F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343E-6008-7046-4992-DBC21856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289D-952F-2A77-AFA2-3222DA5C9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9B229-3381-307D-9DC6-52E9F0BB1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F7E-3906-73B6-CE3F-88F1E083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F1E25-A89E-6BEA-6D46-41DE46EF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764B2-E8B1-FB64-A30D-6D5A0D68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24CB7-BD73-8EA5-4756-49B45D4F5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D2F7-786A-18B8-7283-9D45807E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9BCBF-F526-7FAF-5CEB-A5B8D084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DCD7-52C8-A20A-F89A-4C6D4695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EC378-E55B-B7F7-5C99-FBD9DF16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60E0-934B-8844-A455-E958AA8C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D5BF-3955-A4BB-6927-FE9A9FB0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5ABA-E8A6-90AB-2A6D-8F6EDB58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4D13-02F0-12BC-B053-1DE2D62C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73351-5D20-A927-D086-06BE9F20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4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0D1F-20B4-9D62-B2D3-0926C2F3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6BDB-7C92-B2B7-B17D-5A8EAF54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80A88-445E-3E63-6B21-A653F61C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9483-4C20-1324-3350-C5F39E1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3B5B-8495-B9CD-BD9C-B2DD3CA9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0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6570-286E-2398-5B82-0C18AEEA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9B50-0ACF-AB0D-1AC8-32750EEC6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BBF9-2E9D-5391-0E3C-00D80395A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BB28B-5FC5-2E5D-6696-0AAD32E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17FD4-DFA3-517C-7B03-19DC9992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621C9-889C-80FF-5E85-5A88618E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3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94A9-D3A3-2408-A09B-2DC49EFD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B7A64-F8E9-07DA-7025-94BC150D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3B5EC-D165-2859-27F1-4C8B1DF6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EF3E9-D97C-1FD3-5151-639C5E4D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1D039-D377-60A8-775F-F1A0C58DC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47DDD-1126-C865-9627-FB137244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A96BC-C1B5-F6F0-4FB5-871300E7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446F-999A-4D20-751D-C8B66433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5D51-F0C9-0302-752C-1F6DAB44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1BC08-AC39-C417-92DF-8204E6C9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B165B-3D97-0103-2E7E-115131FF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38EF8-B00E-B693-9E13-0942499F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3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D405-86C8-CE18-5CBF-1DCF17F6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4A688-9E25-DC4F-246E-59E7062C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73630-9108-1540-6BA3-B9132963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5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2663-DEE8-1150-1D23-28A9D673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DE0F-0E93-1C9B-AF88-44A5990D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085B5-7801-DCCA-6B71-88FF54510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B6F7F-CD45-97DA-7BBB-EF1CA02C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14E3-EAA3-5864-C13A-646DD2B5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0D26-1547-8C08-2E2F-276DCA85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3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2A5C-1B03-858E-B943-A23A26CA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CF8EE-AB26-6EA7-0D5A-6549B00E2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63C9D-D5E2-A9D3-547E-A3C3EA5B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F16B3-17E4-6C2E-3FF6-C1C862AF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065AA-0AE7-8F0F-6A0A-AB7CE7E3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B6533-5A9C-E064-FC98-F473CBC6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53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03C6B-97BD-256D-56CB-16769F6F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2F5BD-CEC3-B97E-A0F7-72EBF2626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BDCA8-1EB6-D1E4-5DA0-0E4F28113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E411-3B85-2543-960C-95994111083B}" type="datetimeFigureOut"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C5E-8F66-F2E5-A5C2-329B3762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6B88-97E3-A035-ABF4-55F7F8869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C337E-E9D3-8647-9D53-BC2793A301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CB4D-DF9B-B638-02FC-2644B18DA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1C58C-7EF3-E7EF-9F36-FED26B974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6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E6294-D774-DCC8-A8AF-CD45083EC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062670B-0008-08A9-2870-616A5A55D17B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AED70B4-C78A-32FE-0EEE-0DCB6699A0EF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8CF274-9929-77FC-0CB6-7AC215394993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4C43A0-BE60-CC61-1AA7-BD6F577CFF94}"/>
              </a:ext>
            </a:extLst>
          </p:cNvPr>
          <p:cNvGrpSpPr/>
          <p:nvPr/>
        </p:nvGrpSpPr>
        <p:grpSpPr>
          <a:xfrm>
            <a:off x="4862931" y="2450889"/>
            <a:ext cx="648267" cy="573205"/>
            <a:chOff x="6428096" y="2442949"/>
            <a:chExt cx="648267" cy="57320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4C3B6EA-6DED-7545-4721-4FC7B8CE79FE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F7FB2-D7B0-F33C-98CF-DBDEA2CEF0AA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ሃ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03AF86-7C37-1168-9BE5-E271EFD48773}"/>
              </a:ext>
            </a:extLst>
          </p:cNvPr>
          <p:cNvGrpSpPr/>
          <p:nvPr/>
        </p:nvGrpSpPr>
        <p:grpSpPr>
          <a:xfrm>
            <a:off x="5729520" y="3284241"/>
            <a:ext cx="648267" cy="573205"/>
            <a:chOff x="6428096" y="2442949"/>
            <a:chExt cx="648267" cy="57320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1C64C9B-F2C7-AA3E-D336-60FE1F2708CE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F3843D-6EC7-E76F-D4A2-0B2238A17FBC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20BB67-5EFE-7446-739E-8FD819998A1E}"/>
              </a:ext>
            </a:extLst>
          </p:cNvPr>
          <p:cNvGrpSpPr/>
          <p:nvPr/>
        </p:nvGrpSpPr>
        <p:grpSpPr>
          <a:xfrm>
            <a:off x="5730488" y="161567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84B88B6-10D2-A192-C672-319636431B19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AB6144-427E-168C-8C98-8C30270F3E8E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ኅ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DE5EA9-C32A-A3AE-F888-102B4CB88F47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28E801F-924B-FAE1-18CD-9E1E849EE478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5BDDAFB-E6F1-B1F1-1663-A70F0C5F88B2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6" name="Down Arrow 25">
            <a:extLst>
              <a:ext uri="{FF2B5EF4-FFF2-40B4-BE49-F238E27FC236}">
                <a16:creationId xmlns:a16="http://schemas.microsoft.com/office/drawing/2014/main" id="{E9DEC5FD-DBD2-6D72-D291-CC9B868F0F20}"/>
              </a:ext>
            </a:extLst>
          </p:cNvPr>
          <p:cNvSpPr/>
          <p:nvPr/>
        </p:nvSpPr>
        <p:spPr>
          <a:xfrm>
            <a:off x="5875331" y="296279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6D7F8FE-DFDF-8331-475B-D6F4E7A0F0D5}"/>
              </a:ext>
            </a:extLst>
          </p:cNvPr>
          <p:cNvSpPr/>
          <p:nvPr/>
        </p:nvSpPr>
        <p:spPr>
          <a:xfrm rot="10800000">
            <a:off x="5888949" y="2090236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49D168C-4430-BD1B-BA2D-3082C9E0D1A4}"/>
              </a:ext>
            </a:extLst>
          </p:cNvPr>
          <p:cNvSpPr/>
          <p:nvPr/>
        </p:nvSpPr>
        <p:spPr>
          <a:xfrm rot="5400000">
            <a:off x="5417180" y="253577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DAD38E04-EE64-2740-93B5-458CBE45C5C4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3FACA1-BEF3-E6F4-532C-15D67634DBF4}"/>
              </a:ext>
            </a:extLst>
          </p:cNvPr>
          <p:cNvSpPr txBox="1"/>
          <p:nvPr/>
        </p:nvSpPr>
        <p:spPr>
          <a:xfrm>
            <a:off x="5618998" y="3834937"/>
            <a:ext cx="90922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no layout </a:t>
            </a:r>
            <a:br>
              <a:rPr lang="en-US" sz="1400" i="1"/>
            </a:br>
            <a:r>
              <a:rPr lang="en-US" sz="1400" i="1"/>
              <a:t>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DDF33D-DD81-F4F0-4B02-62F804B3903B}"/>
              </a:ext>
            </a:extLst>
          </p:cNvPr>
          <p:cNvSpPr txBox="1"/>
          <p:nvPr/>
        </p:nvSpPr>
        <p:spPr>
          <a:xfrm>
            <a:off x="4944190" y="9790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Flick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A836D3-338B-41D2-560C-B21E8280DADA}"/>
              </a:ext>
            </a:extLst>
          </p:cNvPr>
          <p:cNvSpPr txBox="1"/>
          <p:nvPr/>
        </p:nvSpPr>
        <p:spPr>
          <a:xfrm>
            <a:off x="6345667" y="169299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</p:spTree>
    <p:extLst>
      <p:ext uri="{BB962C8B-B14F-4D97-AF65-F5344CB8AC3E}">
        <p14:creationId xmlns:p14="http://schemas.microsoft.com/office/powerpoint/2010/main" val="34156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213B-9F1F-0119-ACDA-AA13163E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807FC1-6570-D4DE-8A9B-5655A8110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DDEFED0-9BDF-83AD-80E9-2E9C61945941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9507C1-91F2-C4CD-5843-C4C05FAF670C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5582E2-318E-3C64-B55E-CBCB481AE9A9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7E417-93F9-D34A-6C7D-15B9BB15CB80}"/>
              </a:ext>
            </a:extLst>
          </p:cNvPr>
          <p:cNvGrpSpPr/>
          <p:nvPr/>
        </p:nvGrpSpPr>
        <p:grpSpPr>
          <a:xfrm>
            <a:off x="7463934" y="245995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3B530D-50D5-DF28-052D-7B3FBD316C8F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DC6B36-5869-263C-2A33-9A6362836E9A}"/>
                </a:ext>
              </a:extLst>
            </p:cNvPr>
            <p:cNvSpPr txBox="1"/>
            <p:nvPr/>
          </p:nvSpPr>
          <p:spPr>
            <a:xfrm>
              <a:off x="6558444" y="2494246"/>
              <a:ext cx="39786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ኀ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F69FB2-2F1C-7801-EEB3-EFE407D4B7F4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B0CA054-C6B5-8F1A-2CB5-8DEFA95220FA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E5BFB8-5DAD-3D35-4569-995D31EBAD02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3A9C929A-9712-26EA-4681-76FF0F8F7239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430A7F-248C-FEFC-6213-8466F523952F}"/>
              </a:ext>
            </a:extLst>
          </p:cNvPr>
          <p:cNvSpPr txBox="1"/>
          <p:nvPr/>
        </p:nvSpPr>
        <p:spPr>
          <a:xfrm>
            <a:off x="5680715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DE5835-EFBF-87C4-DC38-19481A016BA6}"/>
              </a:ext>
            </a:extLst>
          </p:cNvPr>
          <p:cNvSpPr txBox="1"/>
          <p:nvPr/>
        </p:nvSpPr>
        <p:spPr>
          <a:xfrm>
            <a:off x="8112201" y="2502164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ADD5E87F-F2A8-8CDC-E241-56A3D4D99D1D}"/>
              </a:ext>
            </a:extLst>
          </p:cNvPr>
          <p:cNvSpPr/>
          <p:nvPr/>
        </p:nvSpPr>
        <p:spPr>
          <a:xfrm rot="16200000">
            <a:off x="7191303" y="2537559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CDBA9544-2AED-C92D-CD90-20FE8C610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5645618" y="2898553"/>
            <a:ext cx="914400" cy="914400"/>
          </a:xfrm>
          <a:prstGeom prst="rect">
            <a:avLst/>
          </a:prstGeom>
        </p:spPr>
      </p:pic>
      <p:pic>
        <p:nvPicPr>
          <p:cNvPr id="6" name="Graphic 5" descr="Right pointing backhand index with solid fill">
            <a:extLst>
              <a:ext uri="{FF2B5EF4-FFF2-40B4-BE49-F238E27FC236}">
                <a16:creationId xmlns:a16="http://schemas.microsoft.com/office/drawing/2014/main" id="{E35DB449-6462-35FE-B0F8-8F0A6494B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6476599" y="2898552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6032B4F1-97A0-166E-4749-8BE93D78F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7346393" y="290273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24757B-A147-82AF-CD59-3A139E7398AC}"/>
              </a:ext>
            </a:extLst>
          </p:cNvPr>
          <p:cNvSpPr txBox="1"/>
          <p:nvPr/>
        </p:nvSpPr>
        <p:spPr>
          <a:xfrm>
            <a:off x="5990356" y="3288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5E2C17-6D2D-77DD-107D-1B8EE3D2474C}"/>
              </a:ext>
            </a:extLst>
          </p:cNvPr>
          <p:cNvSpPr txBox="1"/>
          <p:nvPr/>
        </p:nvSpPr>
        <p:spPr>
          <a:xfrm>
            <a:off x="680844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107550-A79E-46FB-DCD6-D8FAF4057945}"/>
              </a:ext>
            </a:extLst>
          </p:cNvPr>
          <p:cNvSpPr txBox="1"/>
          <p:nvPr/>
        </p:nvSpPr>
        <p:spPr>
          <a:xfrm>
            <a:off x="769046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60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D7F2-74EC-5B76-D7C7-FDEBDA95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03FD1-111E-A4DE-F376-ABC657B54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9D2190-E71E-0A76-239A-B1080C4B3062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4DD6F87-1FDF-94E5-A152-94F5220CEA7D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68894A-A8B4-CD3F-2CDC-6CB2945425D7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E84DF3-AACE-B73F-5C70-E345E7F31151}"/>
              </a:ext>
            </a:extLst>
          </p:cNvPr>
          <p:cNvGrpSpPr/>
          <p:nvPr/>
        </p:nvGrpSpPr>
        <p:grpSpPr>
          <a:xfrm>
            <a:off x="7463934" y="245995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DFFCBB9-68E4-C69E-B174-E27992E8FA3C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AC8274-0ABF-1299-CF25-F0E47416DA7E}"/>
                </a:ext>
              </a:extLst>
            </p:cNvPr>
            <p:cNvSpPr txBox="1"/>
            <p:nvPr/>
          </p:nvSpPr>
          <p:spPr>
            <a:xfrm>
              <a:off x="6558444" y="2494246"/>
              <a:ext cx="39786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ኀ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A71F80-7880-0E1A-E6A4-DC7128077A3E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20A628D-E084-5440-566D-5D92D7153394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98DD89-1B50-4F16-49C1-9FA1501EE124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3B0CAE4D-B03C-684C-D9CD-31DD1775E966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53F3D9-B6CD-2B45-9530-0B3F2DE3CF16}"/>
              </a:ext>
            </a:extLst>
          </p:cNvPr>
          <p:cNvSpPr txBox="1"/>
          <p:nvPr/>
        </p:nvSpPr>
        <p:spPr>
          <a:xfrm>
            <a:off x="7336734" y="2021787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65726199-C5F8-24E7-E3BC-97B7E9AE5E68}"/>
              </a:ext>
            </a:extLst>
          </p:cNvPr>
          <p:cNvSpPr/>
          <p:nvPr/>
        </p:nvSpPr>
        <p:spPr>
          <a:xfrm rot="16200000">
            <a:off x="7191303" y="2537559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4BCFBD54-1E07-9B3E-730B-D25765622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5645618" y="2898553"/>
            <a:ext cx="914400" cy="914400"/>
          </a:xfrm>
          <a:prstGeom prst="rect">
            <a:avLst/>
          </a:prstGeom>
        </p:spPr>
      </p:pic>
      <p:pic>
        <p:nvPicPr>
          <p:cNvPr id="6" name="Graphic 5" descr="Right pointing backhand index with solid fill">
            <a:extLst>
              <a:ext uri="{FF2B5EF4-FFF2-40B4-BE49-F238E27FC236}">
                <a16:creationId xmlns:a16="http://schemas.microsoft.com/office/drawing/2014/main" id="{E9714090-15DE-17CE-F5DF-D87E56E3E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6476599" y="2898552"/>
            <a:ext cx="914400" cy="914400"/>
          </a:xfrm>
          <a:prstGeom prst="rect">
            <a:avLst/>
          </a:prstGeom>
        </p:spPr>
      </p:pic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5A4FFF39-176D-EF96-0E78-17B2E9DE4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774234">
            <a:off x="7346393" y="290273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AFDF6-F134-1E88-ECFD-5285CE37372F}"/>
              </a:ext>
            </a:extLst>
          </p:cNvPr>
          <p:cNvSpPr txBox="1"/>
          <p:nvPr/>
        </p:nvSpPr>
        <p:spPr>
          <a:xfrm>
            <a:off x="5990356" y="32887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B8E8C-543F-9F06-9289-9C1709ACA5CB}"/>
              </a:ext>
            </a:extLst>
          </p:cNvPr>
          <p:cNvSpPr txBox="1"/>
          <p:nvPr/>
        </p:nvSpPr>
        <p:spPr>
          <a:xfrm>
            <a:off x="680844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A92BF5-013C-458F-A173-AE430016410C}"/>
              </a:ext>
            </a:extLst>
          </p:cNvPr>
          <p:cNvSpPr txBox="1"/>
          <p:nvPr/>
        </p:nvSpPr>
        <p:spPr>
          <a:xfrm>
            <a:off x="7690462" y="3285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2606B-5266-0A38-C0AE-F60921BDC3C6}"/>
              </a:ext>
            </a:extLst>
          </p:cNvPr>
          <p:cNvSpPr txBox="1"/>
          <p:nvPr/>
        </p:nvSpPr>
        <p:spPr>
          <a:xfrm>
            <a:off x="5628090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</p:spTree>
    <p:extLst>
      <p:ext uri="{BB962C8B-B14F-4D97-AF65-F5344CB8AC3E}">
        <p14:creationId xmlns:p14="http://schemas.microsoft.com/office/powerpoint/2010/main" val="26964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AC6A2-1938-9F3E-72DD-94687EA2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DD67B-3243-D694-C5E9-881DD725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32975" y="1746772"/>
            <a:ext cx="7772400" cy="262116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17B345A-81C4-3C1F-9AD5-DE70F174D893}"/>
              </a:ext>
            </a:extLst>
          </p:cNvPr>
          <p:cNvGrpSpPr/>
          <p:nvPr/>
        </p:nvGrpSpPr>
        <p:grpSpPr>
          <a:xfrm>
            <a:off x="6596933" y="2452179"/>
            <a:ext cx="648267" cy="573205"/>
            <a:chOff x="6428096" y="2442949"/>
            <a:chExt cx="648267" cy="57320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A78A06D-7832-A1F0-55D6-790E087B0F25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1CEDC3-7BBB-0FC7-633C-2AF2E17486F5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825442-F14F-AC5D-DF97-E476E2FD4B2D}"/>
              </a:ext>
            </a:extLst>
          </p:cNvPr>
          <p:cNvGrpSpPr/>
          <p:nvPr/>
        </p:nvGrpSpPr>
        <p:grpSpPr>
          <a:xfrm>
            <a:off x="4862931" y="2450889"/>
            <a:ext cx="648267" cy="573205"/>
            <a:chOff x="6428096" y="2442949"/>
            <a:chExt cx="648267" cy="57320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5948855-6EA2-E3A2-1337-AE9A2B97C5E2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9EFDE1-DE6D-A10F-BD05-24D597747E75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ሃ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07462E-6277-1994-3934-9937D521F8DE}"/>
              </a:ext>
            </a:extLst>
          </p:cNvPr>
          <p:cNvGrpSpPr/>
          <p:nvPr/>
        </p:nvGrpSpPr>
        <p:grpSpPr>
          <a:xfrm>
            <a:off x="5729520" y="3284241"/>
            <a:ext cx="648267" cy="573205"/>
            <a:chOff x="6428096" y="2442949"/>
            <a:chExt cx="648267" cy="573205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EEA0413-727A-1A0E-136C-45CD5934A89B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88B20C-64C9-C5F9-D1F0-642945A09906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E87142-8F67-230D-9C79-B9F1A561796E}"/>
              </a:ext>
            </a:extLst>
          </p:cNvPr>
          <p:cNvGrpSpPr/>
          <p:nvPr/>
        </p:nvGrpSpPr>
        <p:grpSpPr>
          <a:xfrm>
            <a:off x="5730488" y="1615671"/>
            <a:ext cx="648267" cy="573205"/>
            <a:chOff x="6428096" y="2442949"/>
            <a:chExt cx="648267" cy="57320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ABB8AF6-F75F-46A5-16AB-42431D804010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FC2604-43E1-F19D-F249-648CCE17582C}"/>
                </a:ext>
              </a:extLst>
            </p:cNvPr>
            <p:cNvSpPr txBox="1"/>
            <p:nvPr/>
          </p:nvSpPr>
          <p:spPr>
            <a:xfrm>
              <a:off x="6558444" y="2494246"/>
              <a:ext cx="389850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ኅ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97DEBF-FCFB-D98C-C41B-6CB203D8FD24}"/>
              </a:ext>
            </a:extLst>
          </p:cNvPr>
          <p:cNvGrpSpPr/>
          <p:nvPr/>
        </p:nvGrpSpPr>
        <p:grpSpPr>
          <a:xfrm>
            <a:off x="5729932" y="2453968"/>
            <a:ext cx="648267" cy="573205"/>
            <a:chOff x="6428096" y="2442949"/>
            <a:chExt cx="648267" cy="5732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69264C79-1927-F518-D8D1-7C63B562BC69}"/>
                </a:ext>
              </a:extLst>
            </p:cNvPr>
            <p:cNvSpPr/>
            <p:nvPr/>
          </p:nvSpPr>
          <p:spPr>
            <a:xfrm>
              <a:off x="6428096" y="2442949"/>
              <a:ext cx="648267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52E2AE-4F4B-3979-AECE-F36143329D20}"/>
                </a:ext>
              </a:extLst>
            </p:cNvPr>
            <p:cNvSpPr txBox="1"/>
            <p:nvPr/>
          </p:nvSpPr>
          <p:spPr>
            <a:xfrm>
              <a:off x="6558444" y="2494246"/>
              <a:ext cx="409086" cy="461665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Kefa" panose="02000506000000020004" pitchFamily="2" charset="77"/>
                </a:rPr>
                <a:t>ህ</a:t>
              </a:r>
            </a:p>
          </p:txBody>
        </p:sp>
      </p:grpSp>
      <p:sp>
        <p:nvSpPr>
          <p:cNvPr id="26" name="Down Arrow 25">
            <a:extLst>
              <a:ext uri="{FF2B5EF4-FFF2-40B4-BE49-F238E27FC236}">
                <a16:creationId xmlns:a16="http://schemas.microsoft.com/office/drawing/2014/main" id="{96BBB6E3-4EE2-ABF1-64A6-FC286946875E}"/>
              </a:ext>
            </a:extLst>
          </p:cNvPr>
          <p:cNvSpPr/>
          <p:nvPr/>
        </p:nvSpPr>
        <p:spPr>
          <a:xfrm>
            <a:off x="5875331" y="296279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A6A3AB02-0AE9-B668-33F2-9CA05C0C46BC}"/>
              </a:ext>
            </a:extLst>
          </p:cNvPr>
          <p:cNvSpPr/>
          <p:nvPr/>
        </p:nvSpPr>
        <p:spPr>
          <a:xfrm rot="10800000">
            <a:off x="5888949" y="2090236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84345815-AC52-88C6-1AB4-1CF1D97959AC}"/>
              </a:ext>
            </a:extLst>
          </p:cNvPr>
          <p:cNvSpPr/>
          <p:nvPr/>
        </p:nvSpPr>
        <p:spPr>
          <a:xfrm rot="5400000">
            <a:off x="5417180" y="253577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E348F53-DCFB-B7E8-8CA6-8F2A53EA9C84}"/>
              </a:ext>
            </a:extLst>
          </p:cNvPr>
          <p:cNvSpPr/>
          <p:nvPr/>
        </p:nvSpPr>
        <p:spPr>
          <a:xfrm rot="16200000">
            <a:off x="6343976" y="2535773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DB0E1A-7BD8-987E-F423-4F440DE9F3B6}"/>
              </a:ext>
            </a:extLst>
          </p:cNvPr>
          <p:cNvSpPr txBox="1"/>
          <p:nvPr/>
        </p:nvSpPr>
        <p:spPr>
          <a:xfrm>
            <a:off x="5609799" y="3827000"/>
            <a:ext cx="909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/>
              <a:t>no layout </a:t>
            </a:r>
            <a:br>
              <a:rPr lang="en-US" sz="1400" i="1"/>
            </a:br>
            <a:r>
              <a:rPr lang="en-US" sz="1400" i="1"/>
              <a:t>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BC7E82-C346-A290-20E6-5742F3930BA2}"/>
              </a:ext>
            </a:extLst>
          </p:cNvPr>
          <p:cNvSpPr txBox="1"/>
          <p:nvPr/>
        </p:nvSpPr>
        <p:spPr>
          <a:xfrm>
            <a:off x="4944190" y="9790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Flick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9AE501-6425-10EC-1F99-70B9C59F09BE}"/>
              </a:ext>
            </a:extLst>
          </p:cNvPr>
          <p:cNvSpPr txBox="1"/>
          <p:nvPr/>
        </p:nvSpPr>
        <p:spPr>
          <a:xfrm>
            <a:off x="6345667" y="169299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</p:spTree>
    <p:extLst>
      <p:ext uri="{BB962C8B-B14F-4D97-AF65-F5344CB8AC3E}">
        <p14:creationId xmlns:p14="http://schemas.microsoft.com/office/powerpoint/2010/main" val="382423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4EE1D-5E05-DDA2-411B-F1D0106B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A06C21-3088-E3BB-1E04-37FCAE85C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178" y="1705754"/>
            <a:ext cx="5453508" cy="278593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13BA88E-4AA4-A003-DC73-1FC84E1B18ED}"/>
              </a:ext>
            </a:extLst>
          </p:cNvPr>
          <p:cNvSpPr txBox="1"/>
          <p:nvPr/>
        </p:nvSpPr>
        <p:spPr>
          <a:xfrm>
            <a:off x="5609799" y="3827000"/>
            <a:ext cx="909223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no layout </a:t>
            </a:r>
            <a:br>
              <a:rPr lang="en-US" sz="1400" i="1"/>
            </a:br>
            <a:r>
              <a:rPr lang="en-US" sz="1400" i="1"/>
              <a:t>change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D77446-92FF-B123-F45D-11605AD43D6C}"/>
              </a:ext>
            </a:extLst>
          </p:cNvPr>
          <p:cNvSpPr txBox="1"/>
          <p:nvPr/>
        </p:nvSpPr>
        <p:spPr>
          <a:xfrm>
            <a:off x="4944190" y="979072"/>
            <a:ext cx="2156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Flick Typing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890520-0C11-4713-6FC6-3AEA7CBCE0A5}"/>
              </a:ext>
            </a:extLst>
          </p:cNvPr>
          <p:cNvSpPr txBox="1"/>
          <p:nvPr/>
        </p:nvSpPr>
        <p:spPr>
          <a:xfrm>
            <a:off x="6345667" y="169299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125DA1-B68B-F593-0CFA-BEC2F06AABFF}"/>
              </a:ext>
            </a:extLst>
          </p:cNvPr>
          <p:cNvGrpSpPr/>
          <p:nvPr/>
        </p:nvGrpSpPr>
        <p:grpSpPr>
          <a:xfrm>
            <a:off x="5825053" y="2455021"/>
            <a:ext cx="457200" cy="573205"/>
            <a:chOff x="1407556" y="3142397"/>
            <a:chExt cx="457200" cy="57320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58E8AE4-6A2F-D20A-5A38-80634E3E1E09}"/>
                </a:ext>
              </a:extLst>
            </p:cNvPr>
            <p:cNvSpPr/>
            <p:nvPr/>
          </p:nvSpPr>
          <p:spPr>
            <a:xfrm>
              <a:off x="1407556" y="3142397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5DACA-F7D0-A5C1-3425-AD5EB1CB03DD}"/>
                </a:ext>
              </a:extLst>
            </p:cNvPr>
            <p:cNvSpPr txBox="1"/>
            <p:nvPr/>
          </p:nvSpPr>
          <p:spPr>
            <a:xfrm>
              <a:off x="1456938" y="3247361"/>
              <a:ext cx="352982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3C930B-1E60-35C3-9138-27EF1D9C466E}"/>
              </a:ext>
            </a:extLst>
          </p:cNvPr>
          <p:cNvGrpSpPr/>
          <p:nvPr/>
        </p:nvGrpSpPr>
        <p:grpSpPr>
          <a:xfrm>
            <a:off x="6598944" y="2452178"/>
            <a:ext cx="457200" cy="573205"/>
            <a:chOff x="1995104" y="3135836"/>
            <a:chExt cx="457200" cy="573205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F84B5BC-C925-88E9-86F4-1AF0809296E5}"/>
                </a:ext>
              </a:extLst>
            </p:cNvPr>
            <p:cNvSpPr/>
            <p:nvPr/>
          </p:nvSpPr>
          <p:spPr>
            <a:xfrm>
              <a:off x="1995104" y="3135836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FE29C3-D140-ECEB-3BF4-69D0178C7CB3}"/>
                </a:ext>
              </a:extLst>
            </p:cNvPr>
            <p:cNvSpPr txBox="1"/>
            <p:nvPr/>
          </p:nvSpPr>
          <p:spPr>
            <a:xfrm>
              <a:off x="2044486" y="3240800"/>
              <a:ext cx="352982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ሀ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74DCA-BC30-C74F-FE76-755F9F2676FF}"/>
              </a:ext>
            </a:extLst>
          </p:cNvPr>
          <p:cNvGrpSpPr/>
          <p:nvPr/>
        </p:nvGrpSpPr>
        <p:grpSpPr>
          <a:xfrm>
            <a:off x="5830976" y="3282230"/>
            <a:ext cx="457200" cy="573205"/>
            <a:chOff x="1407556" y="3926129"/>
            <a:chExt cx="457200" cy="573205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91395D-CF5A-A793-05F7-9ED4C720FA58}"/>
                </a:ext>
              </a:extLst>
            </p:cNvPr>
            <p:cNvSpPr/>
            <p:nvPr/>
          </p:nvSpPr>
          <p:spPr>
            <a:xfrm>
              <a:off x="1407556" y="3926129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488E63-F3B6-B90C-25DE-90E0461D1663}"/>
                </a:ext>
              </a:extLst>
            </p:cNvPr>
            <p:cNvSpPr txBox="1"/>
            <p:nvPr/>
          </p:nvSpPr>
          <p:spPr>
            <a:xfrm>
              <a:off x="1456938" y="4031093"/>
              <a:ext cx="352982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ህ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756683-BCE2-B614-39DE-3B30193F7CA4}"/>
              </a:ext>
            </a:extLst>
          </p:cNvPr>
          <p:cNvGrpSpPr/>
          <p:nvPr/>
        </p:nvGrpSpPr>
        <p:grpSpPr>
          <a:xfrm>
            <a:off x="5830976" y="1622127"/>
            <a:ext cx="457200" cy="573205"/>
            <a:chOff x="1407556" y="2389586"/>
            <a:chExt cx="457200" cy="5732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EDC29D5-AC9B-69F7-CD54-2AD1889B3539}"/>
                </a:ext>
              </a:extLst>
            </p:cNvPr>
            <p:cNvSpPr/>
            <p:nvPr/>
          </p:nvSpPr>
          <p:spPr>
            <a:xfrm>
              <a:off x="1407556" y="2389586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2BBE4BA-3040-C86E-560D-4CABACC06AA6}"/>
                </a:ext>
              </a:extLst>
            </p:cNvPr>
            <p:cNvSpPr txBox="1"/>
            <p:nvPr/>
          </p:nvSpPr>
          <p:spPr>
            <a:xfrm>
              <a:off x="1456938" y="2494550"/>
              <a:ext cx="338554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ኅ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5BB5F3-2EEE-B75C-F02B-5940DF116965}"/>
              </a:ext>
            </a:extLst>
          </p:cNvPr>
          <p:cNvGrpSpPr/>
          <p:nvPr/>
        </p:nvGrpSpPr>
        <p:grpSpPr>
          <a:xfrm>
            <a:off x="5048824" y="2455873"/>
            <a:ext cx="457200" cy="573205"/>
            <a:chOff x="1995104" y="3135836"/>
            <a:chExt cx="457200" cy="57320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647602A-D112-3173-3D37-35332C8E2829}"/>
                </a:ext>
              </a:extLst>
            </p:cNvPr>
            <p:cNvSpPr/>
            <p:nvPr/>
          </p:nvSpPr>
          <p:spPr>
            <a:xfrm>
              <a:off x="1995104" y="3135836"/>
              <a:ext cx="457200" cy="5732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3160BAF-15BC-2BB5-E5B9-423EC32718D0}"/>
                </a:ext>
              </a:extLst>
            </p:cNvPr>
            <p:cNvSpPr txBox="1"/>
            <p:nvPr/>
          </p:nvSpPr>
          <p:spPr>
            <a:xfrm>
              <a:off x="2044486" y="3240800"/>
              <a:ext cx="338554" cy="369332"/>
            </a:xfrm>
            <a:prstGeom prst="rect">
              <a:avLst/>
            </a:prstGeom>
            <a:solidFill>
              <a:srgbClr val="FEFEFF"/>
            </a:solidFill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Kefa" panose="02000506000000020004" pitchFamily="2" charset="77"/>
                </a:rPr>
                <a:t>ሃ</a:t>
              </a:r>
            </a:p>
          </p:txBody>
        </p:sp>
      </p:grpSp>
      <p:sp>
        <p:nvSpPr>
          <p:cNvPr id="28" name="Down Arrow 27">
            <a:extLst>
              <a:ext uri="{FF2B5EF4-FFF2-40B4-BE49-F238E27FC236}">
                <a16:creationId xmlns:a16="http://schemas.microsoft.com/office/drawing/2014/main" id="{028013F0-229E-B5CF-2B0C-92351BAF8089}"/>
              </a:ext>
            </a:extLst>
          </p:cNvPr>
          <p:cNvSpPr/>
          <p:nvPr/>
        </p:nvSpPr>
        <p:spPr>
          <a:xfrm rot="5400000">
            <a:off x="5448741" y="2510181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21412E-DBC9-0870-5D91-02B9C6E89B57}"/>
              </a:ext>
            </a:extLst>
          </p:cNvPr>
          <p:cNvSpPr/>
          <p:nvPr/>
        </p:nvSpPr>
        <p:spPr>
          <a:xfrm>
            <a:off x="5875331" y="2962791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47615DA-DE21-74A7-4054-A59119C3CB9F}"/>
              </a:ext>
            </a:extLst>
          </p:cNvPr>
          <p:cNvSpPr/>
          <p:nvPr/>
        </p:nvSpPr>
        <p:spPr>
          <a:xfrm rot="10800000">
            <a:off x="5888949" y="2090236"/>
            <a:ext cx="368490" cy="40602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840C1803-667D-0235-14FC-E6A004135EFA}"/>
              </a:ext>
            </a:extLst>
          </p:cNvPr>
          <p:cNvSpPr/>
          <p:nvPr/>
        </p:nvSpPr>
        <p:spPr>
          <a:xfrm rot="16200000">
            <a:off x="6280665" y="2510183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3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5DBE-B225-A2E5-34BC-028EF864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189F583-E468-B3AA-1F47-4F281E17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178" y="1705754"/>
            <a:ext cx="5453508" cy="27859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7672678-E942-13D0-7D54-1E3BA003D912}"/>
              </a:ext>
            </a:extLst>
          </p:cNvPr>
          <p:cNvSpPr txBox="1"/>
          <p:nvPr/>
        </p:nvSpPr>
        <p:spPr>
          <a:xfrm>
            <a:off x="7170514" y="202596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46B4C-5FD8-09F5-DA52-E5ED5EEB1B6D}"/>
              </a:ext>
            </a:extLst>
          </p:cNvPr>
          <p:cNvSpPr txBox="1"/>
          <p:nvPr/>
        </p:nvSpPr>
        <p:spPr>
          <a:xfrm>
            <a:off x="5404426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8CD32E-A0BE-998C-B37D-164C74F13974}"/>
              </a:ext>
            </a:extLst>
          </p:cNvPr>
          <p:cNvGrpSpPr/>
          <p:nvPr/>
        </p:nvGrpSpPr>
        <p:grpSpPr>
          <a:xfrm>
            <a:off x="6345033" y="2459951"/>
            <a:ext cx="914400" cy="1353001"/>
            <a:chOff x="6450287" y="2459951"/>
            <a:chExt cx="914400" cy="1353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224FEE-22FE-E59E-2A24-1DF348A5BF20}"/>
                </a:ext>
              </a:extLst>
            </p:cNvPr>
            <p:cNvGrpSpPr/>
            <p:nvPr/>
          </p:nvGrpSpPr>
          <p:grpSpPr>
            <a:xfrm>
              <a:off x="6693447" y="2459951"/>
              <a:ext cx="457200" cy="573205"/>
              <a:chOff x="6428095" y="2442949"/>
              <a:chExt cx="457200" cy="573205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95CB3260-8527-7093-E8DC-E0C075D3AB58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FE65D2-17C3-343C-A1EE-D47734828A67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ሀ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CC5F324-35B8-C858-2DEA-D8449A79D1F4}"/>
                </a:ext>
              </a:extLst>
            </p:cNvPr>
            <p:cNvGrpSpPr/>
            <p:nvPr/>
          </p:nvGrpSpPr>
          <p:grpSpPr>
            <a:xfrm>
              <a:off x="6450287" y="2898552"/>
              <a:ext cx="914400" cy="914400"/>
              <a:chOff x="6476599" y="2898552"/>
              <a:chExt cx="914400" cy="914400"/>
            </a:xfrm>
          </p:grpSpPr>
          <p:pic>
            <p:nvPicPr>
              <p:cNvPr id="6" name="Graphic 5" descr="Right pointing backhand index with solid fill">
                <a:extLst>
                  <a:ext uri="{FF2B5EF4-FFF2-40B4-BE49-F238E27FC236}">
                    <a16:creationId xmlns:a16="http://schemas.microsoft.com/office/drawing/2014/main" id="{C2B73D9F-3747-CA39-270D-3203FD4E1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6476599" y="2898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904BF-DAB4-D87D-700C-388CEDDB93D9}"/>
                  </a:ext>
                </a:extLst>
              </p:cNvPr>
              <p:cNvSpPr txBox="1"/>
              <p:nvPr/>
            </p:nvSpPr>
            <p:spPr>
              <a:xfrm>
                <a:off x="680844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416156-1347-43CE-C139-A338CE6CB301}"/>
              </a:ext>
            </a:extLst>
          </p:cNvPr>
          <p:cNvGrpSpPr/>
          <p:nvPr/>
        </p:nvGrpSpPr>
        <p:grpSpPr>
          <a:xfrm>
            <a:off x="5586416" y="2459951"/>
            <a:ext cx="914400" cy="1353002"/>
            <a:chOff x="5586416" y="2459951"/>
            <a:chExt cx="914400" cy="13530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E021E7-1EC2-6FA3-C037-B9E69642D295}"/>
                </a:ext>
              </a:extLst>
            </p:cNvPr>
            <p:cNvGrpSpPr/>
            <p:nvPr/>
          </p:nvGrpSpPr>
          <p:grpSpPr>
            <a:xfrm>
              <a:off x="5777553" y="2459951"/>
              <a:ext cx="457200" cy="573205"/>
              <a:chOff x="6428095" y="2442949"/>
              <a:chExt cx="457200" cy="573205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92B024A-6ED4-4EFD-D505-BC54B4B98760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2672CC-DAB2-6B76-49EB-5FEBCCB96BD8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ህ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1F1F02-E3DC-2ABE-855D-A49DC3E288ED}"/>
                </a:ext>
              </a:extLst>
            </p:cNvPr>
            <p:cNvGrpSpPr/>
            <p:nvPr/>
          </p:nvGrpSpPr>
          <p:grpSpPr>
            <a:xfrm>
              <a:off x="5586416" y="2898553"/>
              <a:ext cx="914400" cy="914400"/>
              <a:chOff x="5586416" y="2898553"/>
              <a:chExt cx="914400" cy="914400"/>
            </a:xfrm>
          </p:grpSpPr>
          <p:pic>
            <p:nvPicPr>
              <p:cNvPr id="4" name="Graphic 3" descr="Right pointing backhand index with solid fill">
                <a:extLst>
                  <a:ext uri="{FF2B5EF4-FFF2-40B4-BE49-F238E27FC236}">
                    <a16:creationId xmlns:a16="http://schemas.microsoft.com/office/drawing/2014/main" id="{E8F7D2BE-2F05-5DEE-AC07-3E9C192A5A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5586416" y="28985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6C880F-EA2F-44D8-4C2A-03824D3314C6}"/>
                  </a:ext>
                </a:extLst>
              </p:cNvPr>
              <p:cNvSpPr txBox="1"/>
              <p:nvPr/>
            </p:nvSpPr>
            <p:spPr>
              <a:xfrm>
                <a:off x="5931152" y="32887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53E8B2E5-A8B0-9835-B077-199BA6349BDB}"/>
              </a:ext>
            </a:extLst>
          </p:cNvPr>
          <p:cNvSpPr/>
          <p:nvPr/>
        </p:nvSpPr>
        <p:spPr>
          <a:xfrm rot="16200000">
            <a:off x="6243957" y="2515966"/>
            <a:ext cx="368490" cy="4572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F40700-7085-AEEC-71F2-5293CA800AE5}"/>
              </a:ext>
            </a:extLst>
          </p:cNvPr>
          <p:cNvGrpSpPr/>
          <p:nvPr/>
        </p:nvGrpSpPr>
        <p:grpSpPr>
          <a:xfrm>
            <a:off x="7142461" y="2459951"/>
            <a:ext cx="914400" cy="1357182"/>
            <a:chOff x="7135883" y="2459951"/>
            <a:chExt cx="914400" cy="1357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646DC43-EA59-5ADB-ADDA-F6791539F643}"/>
                </a:ext>
              </a:extLst>
            </p:cNvPr>
            <p:cNvGrpSpPr/>
            <p:nvPr/>
          </p:nvGrpSpPr>
          <p:grpSpPr>
            <a:xfrm>
              <a:off x="7387271" y="2459951"/>
              <a:ext cx="457200" cy="573205"/>
              <a:chOff x="6428095" y="2442949"/>
              <a:chExt cx="457200" cy="573205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11A246A6-B470-3372-8114-13873F666995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2E5CA0-47A3-76D7-3076-08EAA7EA84C9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38554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ኅ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DC844BD-E7DD-7CAF-E6AD-68553FDBF710}"/>
                </a:ext>
              </a:extLst>
            </p:cNvPr>
            <p:cNvGrpSpPr/>
            <p:nvPr/>
          </p:nvGrpSpPr>
          <p:grpSpPr>
            <a:xfrm>
              <a:off x="7135883" y="2902733"/>
              <a:ext cx="914400" cy="914400"/>
              <a:chOff x="7346393" y="2902733"/>
              <a:chExt cx="914400" cy="914400"/>
            </a:xfrm>
          </p:grpSpPr>
          <p:pic>
            <p:nvPicPr>
              <p:cNvPr id="7" name="Graphic 6" descr="Right pointing backhand index with solid fill">
                <a:extLst>
                  <a:ext uri="{FF2B5EF4-FFF2-40B4-BE49-F238E27FC236}">
                    <a16:creationId xmlns:a16="http://schemas.microsoft.com/office/drawing/2014/main" id="{13424890-64F3-5637-ED50-C2E28B1B4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7346393" y="29027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4242DB-DC23-4D6C-3F0C-742966B072F9}"/>
                  </a:ext>
                </a:extLst>
              </p:cNvPr>
              <p:cNvSpPr txBox="1"/>
              <p:nvPr/>
            </p:nvSpPr>
            <p:spPr>
              <a:xfrm>
                <a:off x="769046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7848FC03-4EE0-980C-7B1D-57F28E310865}"/>
              </a:ext>
            </a:extLst>
          </p:cNvPr>
          <p:cNvSpPr/>
          <p:nvPr/>
        </p:nvSpPr>
        <p:spPr>
          <a:xfrm rot="16200000">
            <a:off x="7045856" y="2511969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C9C9-AF33-A66B-014B-36893C90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50C5F5B-7C9C-7C58-1BC7-D0F094C69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3178" y="1705754"/>
            <a:ext cx="5453508" cy="27859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A0B04E-B8B7-7F11-DC83-663367DF5C3B}"/>
              </a:ext>
            </a:extLst>
          </p:cNvPr>
          <p:cNvSpPr txBox="1"/>
          <p:nvPr/>
        </p:nvSpPr>
        <p:spPr>
          <a:xfrm>
            <a:off x="7170514" y="2025968"/>
            <a:ext cx="933717" cy="453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i="1"/>
              <a:t>when</a:t>
            </a:r>
            <a:br>
              <a:rPr lang="en-US" sz="1400" i="1"/>
            </a:br>
            <a:r>
              <a:rPr lang="en-US" sz="1400" i="1"/>
              <a:t>applicable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AE6DF-84E2-304D-5180-32A1DBF8D193}"/>
              </a:ext>
            </a:extLst>
          </p:cNvPr>
          <p:cNvSpPr txBox="1"/>
          <p:nvPr/>
        </p:nvSpPr>
        <p:spPr>
          <a:xfrm>
            <a:off x="5404426" y="1093021"/>
            <a:ext cx="2880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Multitap Typing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EE6416-7745-5B82-8773-69D9DA98EAFB}"/>
              </a:ext>
            </a:extLst>
          </p:cNvPr>
          <p:cNvGrpSpPr/>
          <p:nvPr/>
        </p:nvGrpSpPr>
        <p:grpSpPr>
          <a:xfrm>
            <a:off x="6345033" y="2459951"/>
            <a:ext cx="914400" cy="1353001"/>
            <a:chOff x="6450287" y="2459951"/>
            <a:chExt cx="914400" cy="1353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F25146D-6922-E292-33AB-E33BAD5AA6C2}"/>
                </a:ext>
              </a:extLst>
            </p:cNvPr>
            <p:cNvGrpSpPr/>
            <p:nvPr/>
          </p:nvGrpSpPr>
          <p:grpSpPr>
            <a:xfrm>
              <a:off x="6693447" y="2459951"/>
              <a:ext cx="457200" cy="573205"/>
              <a:chOff x="6428095" y="2442949"/>
              <a:chExt cx="457200" cy="573205"/>
            </a:xfrm>
          </p:grpSpPr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525F21F7-23D4-998D-2B18-FAEB17A1080A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245D706-0D24-0292-0B99-0A7680E34971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ሀ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994475B-97BE-5277-7082-FCF05067A919}"/>
                </a:ext>
              </a:extLst>
            </p:cNvPr>
            <p:cNvGrpSpPr/>
            <p:nvPr/>
          </p:nvGrpSpPr>
          <p:grpSpPr>
            <a:xfrm>
              <a:off x="6450287" y="2898552"/>
              <a:ext cx="914400" cy="914400"/>
              <a:chOff x="6476599" y="2898552"/>
              <a:chExt cx="914400" cy="914400"/>
            </a:xfrm>
          </p:grpSpPr>
          <p:pic>
            <p:nvPicPr>
              <p:cNvPr id="6" name="Graphic 5" descr="Right pointing backhand index with solid fill">
                <a:extLst>
                  <a:ext uri="{FF2B5EF4-FFF2-40B4-BE49-F238E27FC236}">
                    <a16:creationId xmlns:a16="http://schemas.microsoft.com/office/drawing/2014/main" id="{B37C7A36-1987-1A85-F395-F9A00FFA8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6476599" y="289855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7A5EB-B373-0870-563B-C114CDFDEE43}"/>
                  </a:ext>
                </a:extLst>
              </p:cNvPr>
              <p:cNvSpPr txBox="1"/>
              <p:nvPr/>
            </p:nvSpPr>
            <p:spPr>
              <a:xfrm>
                <a:off x="680844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2E0395-B284-A312-9E4D-96DCCCF44F7A}"/>
              </a:ext>
            </a:extLst>
          </p:cNvPr>
          <p:cNvGrpSpPr/>
          <p:nvPr/>
        </p:nvGrpSpPr>
        <p:grpSpPr>
          <a:xfrm>
            <a:off x="5586416" y="2459951"/>
            <a:ext cx="914400" cy="1353002"/>
            <a:chOff x="5586416" y="2459951"/>
            <a:chExt cx="914400" cy="13530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5619A0-220C-6366-51DE-B3EFB73ADDB5}"/>
                </a:ext>
              </a:extLst>
            </p:cNvPr>
            <p:cNvGrpSpPr/>
            <p:nvPr/>
          </p:nvGrpSpPr>
          <p:grpSpPr>
            <a:xfrm>
              <a:off x="5777553" y="2459951"/>
              <a:ext cx="457200" cy="573205"/>
              <a:chOff x="6428095" y="2442949"/>
              <a:chExt cx="457200" cy="573205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1FC1BCCE-D624-992E-F9EE-F6D0C4AF89CE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57F8DC-098A-392F-1F43-6205FC185FB0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52982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ህ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385C01B-BADB-5E73-3986-06676D4CE03D}"/>
                </a:ext>
              </a:extLst>
            </p:cNvPr>
            <p:cNvGrpSpPr/>
            <p:nvPr/>
          </p:nvGrpSpPr>
          <p:grpSpPr>
            <a:xfrm>
              <a:off x="5586416" y="2898553"/>
              <a:ext cx="914400" cy="914400"/>
              <a:chOff x="5586416" y="2898553"/>
              <a:chExt cx="914400" cy="914400"/>
            </a:xfrm>
          </p:grpSpPr>
          <p:pic>
            <p:nvPicPr>
              <p:cNvPr id="4" name="Graphic 3" descr="Right pointing backhand index with solid fill">
                <a:extLst>
                  <a:ext uri="{FF2B5EF4-FFF2-40B4-BE49-F238E27FC236}">
                    <a16:creationId xmlns:a16="http://schemas.microsoft.com/office/drawing/2014/main" id="{423019ED-B964-BE99-590F-FADC043F9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5586416" y="28985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817BF6-5378-735A-A068-71D1FA7FCE68}"/>
                  </a:ext>
                </a:extLst>
              </p:cNvPr>
              <p:cNvSpPr txBox="1"/>
              <p:nvPr/>
            </p:nvSpPr>
            <p:spPr>
              <a:xfrm>
                <a:off x="5931152" y="32887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</a:t>
                </a:r>
              </a:p>
            </p:txBody>
          </p:sp>
        </p:grpSp>
      </p:grpSp>
      <p:sp>
        <p:nvSpPr>
          <p:cNvPr id="29" name="Down Arrow 28">
            <a:extLst>
              <a:ext uri="{FF2B5EF4-FFF2-40B4-BE49-F238E27FC236}">
                <a16:creationId xmlns:a16="http://schemas.microsoft.com/office/drawing/2014/main" id="{CA7C5B4B-5983-508B-ADEA-56CED34E42B4}"/>
              </a:ext>
            </a:extLst>
          </p:cNvPr>
          <p:cNvSpPr/>
          <p:nvPr/>
        </p:nvSpPr>
        <p:spPr>
          <a:xfrm rot="16200000">
            <a:off x="6243957" y="2515966"/>
            <a:ext cx="368490" cy="45720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8C2688-920C-A898-E244-32304743E56A}"/>
              </a:ext>
            </a:extLst>
          </p:cNvPr>
          <p:cNvGrpSpPr/>
          <p:nvPr/>
        </p:nvGrpSpPr>
        <p:grpSpPr>
          <a:xfrm>
            <a:off x="7142461" y="2459951"/>
            <a:ext cx="914400" cy="1357182"/>
            <a:chOff x="7135883" y="2459951"/>
            <a:chExt cx="914400" cy="135718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720D516-C7CC-3A96-1942-4BDC152D6202}"/>
                </a:ext>
              </a:extLst>
            </p:cNvPr>
            <p:cNvGrpSpPr/>
            <p:nvPr/>
          </p:nvGrpSpPr>
          <p:grpSpPr>
            <a:xfrm>
              <a:off x="7387271" y="2459951"/>
              <a:ext cx="457200" cy="573205"/>
              <a:chOff x="6428095" y="2442949"/>
              <a:chExt cx="457200" cy="573205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2C0EAB2-7695-AF3C-2BDB-42A0F4AC3E45}"/>
                  </a:ext>
                </a:extLst>
              </p:cNvPr>
              <p:cNvSpPr/>
              <p:nvPr/>
            </p:nvSpPr>
            <p:spPr>
              <a:xfrm>
                <a:off x="6428095" y="2442949"/>
                <a:ext cx="457200" cy="57320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D55B63-C112-A8D4-5B90-EF152840BCDF}"/>
                  </a:ext>
                </a:extLst>
              </p:cNvPr>
              <p:cNvSpPr txBox="1"/>
              <p:nvPr/>
            </p:nvSpPr>
            <p:spPr>
              <a:xfrm>
                <a:off x="6477477" y="2547913"/>
                <a:ext cx="338554" cy="369332"/>
              </a:xfrm>
              <a:prstGeom prst="rect">
                <a:avLst/>
              </a:prstGeom>
              <a:solidFill>
                <a:srgbClr val="FEFEFF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Kefa" panose="02000506000000020004" pitchFamily="2" charset="77"/>
                  </a:rPr>
                  <a:t>ኅ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90B5911-708F-E05B-7CAC-0E98539671C8}"/>
                </a:ext>
              </a:extLst>
            </p:cNvPr>
            <p:cNvGrpSpPr/>
            <p:nvPr/>
          </p:nvGrpSpPr>
          <p:grpSpPr>
            <a:xfrm>
              <a:off x="7135883" y="2902733"/>
              <a:ext cx="914400" cy="914400"/>
              <a:chOff x="7346393" y="2902733"/>
              <a:chExt cx="914400" cy="914400"/>
            </a:xfrm>
          </p:grpSpPr>
          <p:pic>
            <p:nvPicPr>
              <p:cNvPr id="7" name="Graphic 6" descr="Right pointing backhand index with solid fill">
                <a:extLst>
                  <a:ext uri="{FF2B5EF4-FFF2-40B4-BE49-F238E27FC236}">
                    <a16:creationId xmlns:a16="http://schemas.microsoft.com/office/drawing/2014/main" id="{B5938856-E43F-2DE6-F0C3-3606C54CE7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774234">
                <a:off x="7346393" y="290273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CA57AB-A8C7-6E6C-03E8-72AF8072B0BE}"/>
                  </a:ext>
                </a:extLst>
              </p:cNvPr>
              <p:cNvSpPr txBox="1"/>
              <p:nvPr/>
            </p:nvSpPr>
            <p:spPr>
              <a:xfrm>
                <a:off x="7690462" y="328566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3</a:t>
                </a:r>
              </a:p>
            </p:txBody>
          </p:sp>
        </p:grpSp>
      </p:grpSp>
      <p:sp>
        <p:nvSpPr>
          <p:cNvPr id="2" name="Down Arrow 1">
            <a:extLst>
              <a:ext uri="{FF2B5EF4-FFF2-40B4-BE49-F238E27FC236}">
                <a16:creationId xmlns:a16="http://schemas.microsoft.com/office/drawing/2014/main" id="{A2948BE0-0A1B-B04D-1031-08CD2AE41A0A}"/>
              </a:ext>
            </a:extLst>
          </p:cNvPr>
          <p:cNvSpPr/>
          <p:nvPr/>
        </p:nvSpPr>
        <p:spPr>
          <a:xfrm rot="16200000">
            <a:off x="7045856" y="2511969"/>
            <a:ext cx="36849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6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93</Words>
  <Application>Microsoft Macintosh PowerPoint</Application>
  <PresentationFormat>Widescreen</PresentationFormat>
  <Paragraphs>63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Kefa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Mekonnen</dc:creator>
  <cp:lastModifiedBy>Daniel Mekonnen</cp:lastModifiedBy>
  <cp:revision>2</cp:revision>
  <dcterms:created xsi:type="dcterms:W3CDTF">2025-09-03T09:26:50Z</dcterms:created>
  <dcterms:modified xsi:type="dcterms:W3CDTF">2025-09-03T17:05:58Z</dcterms:modified>
</cp:coreProperties>
</file>