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2" r:id="rId4"/>
    <p:sldId id="270" r:id="rId5"/>
    <p:sldId id="263" r:id="rId6"/>
    <p:sldId id="264" r:id="rId7"/>
    <p:sldId id="266" r:id="rId8"/>
    <p:sldId id="269" r:id="rId9"/>
    <p:sldId id="267" r:id="rId10"/>
    <p:sldId id="268" r:id="rId11"/>
    <p:sldId id="275" r:id="rId12"/>
    <p:sldId id="265" r:id="rId13"/>
    <p:sldId id="272" r:id="rId14"/>
    <p:sldId id="274" r:id="rId15"/>
    <p:sldId id="273" r:id="rId16"/>
    <p:sldId id="258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262E02-9F30-4FC6-99FE-D478BE31D188}">
          <p14:sldIdLst>
            <p14:sldId id="260"/>
            <p14:sldId id="261"/>
            <p14:sldId id="262"/>
            <p14:sldId id="270"/>
            <p14:sldId id="263"/>
            <p14:sldId id="264"/>
            <p14:sldId id="266"/>
            <p14:sldId id="269"/>
            <p14:sldId id="267"/>
            <p14:sldId id="268"/>
            <p14:sldId id="275"/>
            <p14:sldId id="265"/>
            <p14:sldId id="272"/>
            <p14:sldId id="274"/>
            <p14:sldId id="273"/>
            <p14:sldId id="25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B731-C9C5-4C18-8966-90B389AF97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E68-5891-470D-B0CE-4E920181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E68-5891-470D-B0CE-4E92018180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E68-5891-470D-B0CE-4E9201818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E68-5891-470D-B0CE-4E9201818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E68-5891-470D-B0CE-4E9201818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2C7F-B6FB-4D88-B5E2-010E0EB2D123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1EA1-F846-4E9B-A79E-7652391A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youtu.be/pf5iO8G4PSw" TargetMode="External"/><Relationship Id="rId4" Type="http://schemas.openxmlformats.org/officeDocument/2006/relationships/hyperlink" Target="https://codebender.cc/sketch:27006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f5iO8G4PSw" TargetMode="External"/><Relationship Id="rId5" Type="http://schemas.openxmlformats.org/officeDocument/2006/relationships/hyperlink" Target="http://youtu.be/pf5iO8G4PSw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ylanetworks.com/assets/blt2c51fc76a30939a8/IoT%20Design%20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01750"/>
            <a:ext cx="7207250" cy="38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03436" y="3306121"/>
            <a:ext cx="608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Project 3 – Smart Home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8458200" y="5534064"/>
            <a:ext cx="37338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82314" y="5638210"/>
            <a:ext cx="223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By Zhong Zheng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7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0204" y="5342700"/>
            <a:ext cx="3351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 React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44" y="1231900"/>
            <a:ext cx="4495026" cy="554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2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6478" y="5585296"/>
            <a:ext cx="5331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HTML5 App setup</a:t>
            </a:r>
            <a:endParaRPr lang="en-US" sz="44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28" y="1231900"/>
            <a:ext cx="3120258" cy="554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5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42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01860"/>
            <a:ext cx="28067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Results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220"/>
            <a:ext cx="10503090" cy="524022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Sketch URL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codebender.cc/sketch:270068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Excerpts</a:t>
            </a:r>
          </a:p>
          <a:p>
            <a:pPr marL="0" indent="0">
              <a:buNone/>
            </a:pPr>
            <a:r>
              <a:rPr lang="en-US" dirty="0"/>
              <a:t>	08-01 </a:t>
            </a:r>
            <a:r>
              <a:rPr lang="en-US" dirty="0" err="1"/>
              <a:t>ThingSpeak</a:t>
            </a:r>
            <a:r>
              <a:rPr lang="en-US" dirty="0"/>
              <a:t> channel update(new) by </a:t>
            </a:r>
            <a:r>
              <a:rPr lang="en-US" dirty="0" err="1"/>
              <a:t>Julian_sun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08-02 </a:t>
            </a:r>
            <a:r>
              <a:rPr lang="en-US" dirty="0" err="1"/>
              <a:t>ThingSpeak</a:t>
            </a:r>
            <a:r>
              <a:rPr lang="en-US" dirty="0"/>
              <a:t> command (new) by </a:t>
            </a:r>
            <a:r>
              <a:rPr lang="en-US" dirty="0" err="1"/>
              <a:t>Julian_sun</a:t>
            </a:r>
            <a:endParaRPr lang="en-US" dirty="0"/>
          </a:p>
          <a:p>
            <a:pPr marL="0" lvl="0" indent="0">
              <a:buNone/>
            </a:pPr>
            <a:r>
              <a:rPr lang="en-US" altLang="en-US" sz="2900" dirty="0"/>
              <a:t>	</a:t>
            </a:r>
            <a:r>
              <a:rPr lang="en-US" altLang="en-US" sz="2900" dirty="0" smtClean="0"/>
              <a:t>Function double </a:t>
            </a:r>
            <a:r>
              <a:rPr lang="en-US" altLang="en-US" sz="2900" dirty="0" err="1"/>
              <a:t>Thermister</a:t>
            </a:r>
            <a:r>
              <a:rPr lang="en-US" altLang="en-US" sz="2900" dirty="0"/>
              <a:t>(</a:t>
            </a:r>
            <a:r>
              <a:rPr lang="en-US" altLang="en-US" sz="2900" dirty="0" err="1"/>
              <a:t>int</a:t>
            </a:r>
            <a:r>
              <a:rPr lang="en-US" altLang="en-US" sz="2900" dirty="0"/>
              <a:t> </a:t>
            </a:r>
            <a:r>
              <a:rPr lang="en-US" altLang="en-US" sz="2900" dirty="0" err="1"/>
              <a:t>RawADC</a:t>
            </a:r>
            <a:r>
              <a:rPr lang="en-US" altLang="en-US" sz="2900" dirty="0"/>
              <a:t>) from Arduino </a:t>
            </a:r>
            <a:r>
              <a:rPr lang="en-US" altLang="en-US" sz="2900" dirty="0" smtClean="0"/>
              <a:t>forum</a:t>
            </a:r>
          </a:p>
          <a:p>
            <a:pPr marL="0" lvl="0" indent="0">
              <a:buNone/>
            </a:pPr>
            <a:endParaRPr lang="en-US" altLang="en-US" sz="2900" dirty="0"/>
          </a:p>
          <a:p>
            <a:r>
              <a:rPr lang="en-US" dirty="0" smtClean="0"/>
              <a:t>Video </a:t>
            </a:r>
            <a:r>
              <a:rPr lang="en-US" dirty="0"/>
              <a:t>clips of hardware setup and running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5"/>
              </a:rPr>
              <a:t> http://</a:t>
            </a:r>
            <a:r>
              <a:rPr lang="en-US" dirty="0" smtClean="0">
                <a:hlinkClick r:id="rId5"/>
              </a:rPr>
              <a:t>youtu.be/pf5iO8G4PSw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Console </a:t>
            </a:r>
            <a:r>
              <a:rPr lang="en-US" dirty="0"/>
              <a:t>output excerpts </a:t>
            </a:r>
            <a:r>
              <a:rPr lang="en-US" dirty="0" smtClean="0"/>
              <a:t>: see attachment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796753"/>
              </p:ext>
            </p:extLst>
          </p:nvPr>
        </p:nvGraphicFramePr>
        <p:xfrm>
          <a:off x="6809530" y="5570207"/>
          <a:ext cx="1460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ackager Shell Object" showAsIcon="1" r:id="rId6" imgW="1460880" imgH="648000" progId="Package">
                  <p:embed/>
                </p:oleObj>
              </mc:Choice>
              <mc:Fallback>
                <p:oleObj name="Packager Shell Object" showAsIcon="1" r:id="rId6" imgW="1460880" imgH="64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9530" y="5570207"/>
                        <a:ext cx="14605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716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42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99" y="201860"/>
            <a:ext cx="5270121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YouTube Video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pf5iO8G4PS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05162" y="1476624"/>
            <a:ext cx="8475773" cy="4767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226" y="6361984"/>
            <a:ext cx="507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youtu.be/pf5iO8G4PSw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3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42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01860"/>
            <a:ext cx="28067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Results 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32" y="1304512"/>
            <a:ext cx="3994926" cy="5425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877181" y="5378799"/>
            <a:ext cx="5790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ThingSpeak</a:t>
            </a:r>
            <a:r>
              <a:rPr lang="en-US" sz="4000" b="1" dirty="0" smtClean="0"/>
              <a:t> Channel Value</a:t>
            </a:r>
          </a:p>
        </p:txBody>
      </p:sp>
    </p:spTree>
    <p:extLst>
      <p:ext uri="{BB962C8B-B14F-4D97-AF65-F5344CB8AC3E}">
        <p14:creationId xmlns:p14="http://schemas.microsoft.com/office/powerpoint/2010/main" val="14524120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42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01860"/>
            <a:ext cx="28067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Results 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00" y="1385397"/>
            <a:ext cx="2994285" cy="533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3" y="1385397"/>
            <a:ext cx="2994285" cy="5330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5" y="1385397"/>
            <a:ext cx="2994285" cy="533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0098157" y="5638756"/>
            <a:ext cx="20938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Phone</a:t>
            </a:r>
          </a:p>
          <a:p>
            <a:pPr algn="ctr"/>
            <a:r>
              <a:rPr lang="en-US" sz="3200" b="1" dirty="0" smtClean="0"/>
              <a:t>SMS &amp; App</a:t>
            </a:r>
          </a:p>
        </p:txBody>
      </p:sp>
    </p:spTree>
    <p:extLst>
      <p:ext uri="{BB962C8B-B14F-4D97-AF65-F5344CB8AC3E}">
        <p14:creationId xmlns:p14="http://schemas.microsoft.com/office/powerpoint/2010/main" val="17061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蛋糕 甜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24271" y="127000"/>
            <a:ext cx="9187835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2 (Accent Bar) 4"/>
          <p:cNvSpPr/>
          <p:nvPr/>
        </p:nvSpPr>
        <p:spPr>
          <a:xfrm>
            <a:off x="8109563" y="4903019"/>
            <a:ext cx="3523637" cy="27586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28295"/>
              <a:gd name="adj5" fmla="val 112500"/>
              <a:gd name="adj6" fmla="val -46667"/>
            </a:avLst>
          </a:prstGeom>
          <a:noFill/>
          <a:ln w="50800">
            <a:solidFill>
              <a:schemeClr val="accent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dirty="0" smtClean="0">
                <a:solidFill>
                  <a:schemeClr val="accent2"/>
                </a:solidFill>
              </a:rPr>
              <a:t>Chip</a:t>
            </a:r>
            <a:endParaRPr lang="en-US" sz="6600" dirty="0">
              <a:solidFill>
                <a:schemeClr val="accent2"/>
              </a:solidFill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7554041" y="1673096"/>
            <a:ext cx="3523637" cy="27586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28295"/>
              <a:gd name="adj5" fmla="val 112500"/>
              <a:gd name="adj6" fmla="val -82663"/>
            </a:avLst>
          </a:prstGeom>
          <a:noFill/>
          <a:ln w="101600">
            <a:solidFill>
              <a:schemeClr val="accent4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dirty="0" err="1" smtClean="0">
                <a:solidFill>
                  <a:schemeClr val="accent4"/>
                </a:solidFill>
              </a:rPr>
              <a:t>IoT</a:t>
            </a:r>
            <a:endParaRPr lang="en-US" sz="8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adgetreview.com/wp-content/uploads/2015/02/IoT-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796" y="-133804"/>
            <a:ext cx="15560922" cy="7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7096" y="5708073"/>
            <a:ext cx="6216865" cy="8563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生活不止眼前的苟且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还有诗和远方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sz="1600" b="1" dirty="0" smtClean="0"/>
              <a:t>Life is more than mess and struggle in front, </a:t>
            </a:r>
            <a:r>
              <a:rPr lang="en-US" sz="1600" b="1" dirty="0"/>
              <a:t>as well as poetry and </a:t>
            </a:r>
            <a:r>
              <a:rPr lang="en-US" sz="1600" b="1" dirty="0" smtClean="0"/>
              <a:t>future.</a:t>
            </a:r>
            <a:endParaRPr lang="en-US" sz="16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55172" y="1981426"/>
            <a:ext cx="5635171" cy="136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endParaRPr 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-852715" y="6092373"/>
            <a:ext cx="3115128" cy="839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18359 0.002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1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334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533464"/>
            <a:ext cx="3276600" cy="65560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Features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28624"/>
            <a:ext cx="11163300" cy="470217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a LED and push button to control LED </a:t>
            </a:r>
          </a:p>
          <a:p>
            <a:r>
              <a:rPr lang="en-US" dirty="0" smtClean="0"/>
              <a:t>Collect </a:t>
            </a:r>
            <a:r>
              <a:rPr lang="en-US" dirty="0"/>
              <a:t>light and </a:t>
            </a:r>
            <a:r>
              <a:rPr lang="en-US" dirty="0" smtClean="0"/>
              <a:t>temperature (in degree Fahrenheit) </a:t>
            </a:r>
            <a:r>
              <a:rPr lang="en-US" dirty="0"/>
              <a:t>data in your home and store them in cloud </a:t>
            </a:r>
          </a:p>
          <a:p>
            <a:r>
              <a:rPr lang="en-US" dirty="0"/>
              <a:t>Use mobile phone </a:t>
            </a:r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/>
              <a:t>remotely view home data </a:t>
            </a:r>
          </a:p>
          <a:p>
            <a:pPr marL="0" indent="0">
              <a:buNone/>
            </a:pPr>
            <a:r>
              <a:rPr lang="en-US" dirty="0" smtClean="0"/>
              <a:t>	To remotely control home light (LED) </a:t>
            </a:r>
          </a:p>
          <a:p>
            <a:r>
              <a:rPr lang="en-US" dirty="0" smtClean="0"/>
              <a:t>Buzzer and light warning when Temperature is too high</a:t>
            </a:r>
          </a:p>
          <a:p>
            <a:r>
              <a:rPr lang="en-US" dirty="0" smtClean="0"/>
              <a:t>Light Controlled by </a:t>
            </a:r>
            <a:r>
              <a:rPr lang="en-US" dirty="0" err="1" smtClean="0"/>
              <a:t>ThingSpeak</a:t>
            </a:r>
            <a:r>
              <a:rPr lang="en-US" dirty="0" smtClean="0"/>
              <a:t> </a:t>
            </a:r>
            <a:r>
              <a:rPr lang="en-US" dirty="0" err="1" smtClean="0"/>
              <a:t>TimeControl</a:t>
            </a:r>
            <a:endParaRPr lang="en-US" dirty="0" smtClean="0"/>
          </a:p>
          <a:p>
            <a:r>
              <a:rPr lang="en-US" dirty="0" err="1" smtClean="0"/>
              <a:t>ThingHTTP</a:t>
            </a:r>
            <a:r>
              <a:rPr lang="en-US" dirty="0" smtClean="0"/>
              <a:t>/</a:t>
            </a:r>
            <a:r>
              <a:rPr lang="en-US" dirty="0" err="1" smtClean="0"/>
              <a:t>Twilio</a:t>
            </a:r>
            <a:r>
              <a:rPr lang="en-US" dirty="0" smtClean="0"/>
              <a:t>/React/Channel field 2 will work together to send SMS message to phone if temperature is too high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85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280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54" y="1309127"/>
            <a:ext cx="7045315" cy="5283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2900"/>
            <a:ext cx="5194300" cy="88106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bg1"/>
                </a:solidFill>
              </a:rPr>
              <a:t>hardware </a:t>
            </a:r>
            <a:r>
              <a:rPr lang="en-US" sz="4900" b="1" dirty="0">
                <a:solidFill>
                  <a:schemeClr val="bg1"/>
                </a:solidFill>
              </a:rPr>
              <a:t>design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442741"/>
            <a:ext cx="41533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smtClean="0"/>
              <a:t>components: </a:t>
            </a:r>
            <a:endParaRPr lang="en-US" sz="1600" dirty="0"/>
          </a:p>
          <a:p>
            <a:r>
              <a:rPr lang="en-US" sz="1600" dirty="0"/>
              <a:t>1 Arduino UNO board </a:t>
            </a:r>
            <a:endParaRPr lang="en-US" sz="1600" dirty="0" smtClean="0"/>
          </a:p>
          <a:p>
            <a:r>
              <a:rPr lang="en-US" sz="1600" dirty="0" smtClean="0"/>
              <a:t>1 </a:t>
            </a:r>
            <a:r>
              <a:rPr lang="en-US" sz="1600" dirty="0" err="1" smtClean="0"/>
              <a:t>Adafruit</a:t>
            </a:r>
            <a:r>
              <a:rPr lang="en-US" sz="1600" dirty="0" smtClean="0"/>
              <a:t> HUZZAH</a:t>
            </a:r>
            <a:r>
              <a:rPr lang="en-US" sz="1600" dirty="0"/>
              <a:t> </a:t>
            </a:r>
            <a:r>
              <a:rPr lang="en-US" sz="1600" dirty="0" smtClean="0"/>
              <a:t>cc3000 shield</a:t>
            </a:r>
            <a:endParaRPr lang="en-US" sz="1600" dirty="0"/>
          </a:p>
          <a:p>
            <a:r>
              <a:rPr lang="en-US" sz="1600" dirty="0"/>
              <a:t>1 </a:t>
            </a:r>
            <a:r>
              <a:rPr lang="en-US" sz="1600" dirty="0" smtClean="0"/>
              <a:t>yellow </a:t>
            </a:r>
            <a:r>
              <a:rPr lang="en-US" sz="1600" dirty="0"/>
              <a:t>LED </a:t>
            </a:r>
          </a:p>
          <a:p>
            <a:r>
              <a:rPr lang="en-US" sz="1600" dirty="0"/>
              <a:t>1 Pushbutton switch </a:t>
            </a:r>
          </a:p>
          <a:p>
            <a:r>
              <a:rPr lang="en-US" sz="1600" dirty="0"/>
              <a:t>1 </a:t>
            </a:r>
            <a:r>
              <a:rPr lang="en-US" sz="1600" dirty="0" smtClean="0"/>
              <a:t>Temperature sensor</a:t>
            </a:r>
          </a:p>
          <a:p>
            <a:r>
              <a:rPr lang="en-US" sz="1600" dirty="0" smtClean="0"/>
              <a:t>1 Light sensor</a:t>
            </a:r>
          </a:p>
          <a:p>
            <a:r>
              <a:rPr lang="en-US" sz="1600" dirty="0" smtClean="0"/>
              <a:t>1 Piezo </a:t>
            </a:r>
            <a:r>
              <a:rPr lang="en-US" sz="1600" dirty="0"/>
              <a:t>buzzer </a:t>
            </a:r>
          </a:p>
          <a:p>
            <a:r>
              <a:rPr lang="en-US" sz="1600" dirty="0" smtClean="0"/>
              <a:t>3 </a:t>
            </a:r>
            <a:r>
              <a:rPr lang="en-US" sz="1600" dirty="0"/>
              <a:t>10k ohm resistors and </a:t>
            </a:r>
            <a:r>
              <a:rPr lang="en-US" sz="1600" dirty="0" smtClean="0"/>
              <a:t>1 </a:t>
            </a:r>
            <a:r>
              <a:rPr lang="en-US" sz="1600" dirty="0"/>
              <a:t>220 ohm resistors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PIN usage: </a:t>
            </a:r>
          </a:p>
          <a:p>
            <a:r>
              <a:rPr lang="en-US" sz="1600" dirty="0" smtClean="0"/>
              <a:t>Pin 9: </a:t>
            </a:r>
            <a:r>
              <a:rPr lang="en-US" sz="1600" dirty="0"/>
              <a:t>output for </a:t>
            </a:r>
            <a:r>
              <a:rPr lang="en-US" sz="1600" dirty="0" smtClean="0"/>
              <a:t>LED anode</a:t>
            </a:r>
            <a:endParaRPr lang="en-US" sz="1600" dirty="0"/>
          </a:p>
          <a:p>
            <a:r>
              <a:rPr lang="en-US" sz="1600" dirty="0" smtClean="0"/>
              <a:t>Pin 6: Piezo buzzer output</a:t>
            </a:r>
          </a:p>
          <a:p>
            <a:r>
              <a:rPr lang="en-US" sz="1600" dirty="0" smtClean="0"/>
              <a:t>Pin 2: </a:t>
            </a:r>
            <a:r>
              <a:rPr lang="en-US" sz="1600" dirty="0"/>
              <a:t>pushbutton </a:t>
            </a:r>
            <a:r>
              <a:rPr lang="en-US" sz="1600" dirty="0" smtClean="0"/>
              <a:t>control (interrupt)</a:t>
            </a:r>
          </a:p>
          <a:p>
            <a:r>
              <a:rPr lang="en-US" sz="1600" dirty="0" smtClean="0"/>
              <a:t>Pin A0: Light sensor value input </a:t>
            </a:r>
            <a:endParaRPr lang="en-US" sz="1600" dirty="0"/>
          </a:p>
          <a:p>
            <a:r>
              <a:rPr lang="en-US" sz="1600" dirty="0"/>
              <a:t>Pin </a:t>
            </a:r>
            <a:r>
              <a:rPr lang="en-US" sz="1600" dirty="0" smtClean="0"/>
              <a:t>A1: Temperature sensor value input</a:t>
            </a:r>
          </a:p>
          <a:p>
            <a:endParaRPr lang="en-US" sz="1600" dirty="0"/>
          </a:p>
          <a:p>
            <a:r>
              <a:rPr lang="en-US" sz="1600" dirty="0" err="1" smtClean="0"/>
              <a:t>Adafruit</a:t>
            </a:r>
            <a:r>
              <a:rPr lang="en-US" sz="1600" dirty="0" smtClean="0"/>
              <a:t> </a:t>
            </a:r>
            <a:r>
              <a:rPr lang="en-US" sz="1600" dirty="0" err="1" smtClean="0"/>
              <a:t>wifi</a:t>
            </a:r>
            <a:r>
              <a:rPr lang="en-US" sz="1600" dirty="0" smtClean="0"/>
              <a:t> shield connection:</a:t>
            </a:r>
          </a:p>
          <a:p>
            <a:r>
              <a:rPr lang="en-US" sz="1600" dirty="0" smtClean="0"/>
              <a:t>SCK-PIN13 / MISO-PIN12 / MOSI-PIN11</a:t>
            </a:r>
          </a:p>
          <a:p>
            <a:r>
              <a:rPr lang="en-US" sz="1600" dirty="0" smtClean="0"/>
              <a:t>CS-PIN10 / VBAT EN-PIN5 / INT-PIN3 / GND / 5V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07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280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2900"/>
            <a:ext cx="5194300" cy="881063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bg1"/>
                </a:solidFill>
              </a:rPr>
              <a:t>hardware </a:t>
            </a:r>
            <a:r>
              <a:rPr lang="en-US" sz="4900" b="1" dirty="0">
                <a:solidFill>
                  <a:schemeClr val="bg1"/>
                </a:solidFill>
              </a:rPr>
              <a:t>design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93937"/>
            <a:ext cx="6719887" cy="503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0344"/>
            <a:ext cx="3790131" cy="5053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3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365125"/>
            <a:ext cx="9385300" cy="4879975"/>
          </a:xfrm>
        </p:spPr>
        <p:txBody>
          <a:bodyPr>
            <a:noAutofit/>
          </a:bodyPr>
          <a:lstStyle/>
          <a:p>
            <a:r>
              <a:rPr lang="en-US" sz="2000" b="1" dirty="0"/>
              <a:t>void setup(void</a:t>
            </a:r>
            <a:r>
              <a:rPr lang="en-US" sz="2000" b="1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/>
              <a:t>PIN </a:t>
            </a:r>
            <a:r>
              <a:rPr lang="en-US" sz="2000" dirty="0" smtClean="0"/>
              <a:t>setting</a:t>
            </a:r>
            <a:br>
              <a:rPr lang="en-US" sz="2000" dirty="0" smtClean="0"/>
            </a:br>
            <a:r>
              <a:rPr lang="en-US" sz="2000" dirty="0" smtClean="0"/>
              <a:t>interrupt setting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wifi_init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 err="1" smtClean="0"/>
              <a:t>ThingSpeak.init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void loop(void</a:t>
            </a:r>
            <a:r>
              <a:rPr lang="en-US" sz="2000" b="1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light and temperature value sample</a:t>
            </a:r>
            <a:br>
              <a:rPr lang="en-US" sz="2000" dirty="0" smtClean="0"/>
            </a:br>
            <a:r>
              <a:rPr lang="en-US" sz="2000" dirty="0" err="1" smtClean="0"/>
              <a:t>ThingSpeak</a:t>
            </a:r>
            <a:r>
              <a:rPr lang="en-US" sz="2000" dirty="0" smtClean="0"/>
              <a:t> Talkback </a:t>
            </a:r>
            <a:r>
              <a:rPr lang="en-US" sz="2000" dirty="0" err="1" smtClean="0"/>
              <a:t>commandExecute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Temperature &gt; 100 yellow light and buzzer alarm system</a:t>
            </a:r>
            <a:br>
              <a:rPr lang="en-US" sz="2000" dirty="0" smtClean="0"/>
            </a:br>
            <a:r>
              <a:rPr lang="en-US" sz="2000" dirty="0" smtClean="0"/>
              <a:t>LED state update</a:t>
            </a:r>
            <a:br>
              <a:rPr lang="en-US" sz="2000" dirty="0" smtClean="0"/>
            </a:br>
            <a:r>
              <a:rPr lang="en-US" sz="2000" dirty="0" err="1" smtClean="0"/>
              <a:t>ThingSpeak</a:t>
            </a:r>
            <a:r>
              <a:rPr lang="en-US" sz="2000" dirty="0" smtClean="0"/>
              <a:t> channel initial and field update</a:t>
            </a:r>
            <a:br>
              <a:rPr lang="en-US" sz="2000" dirty="0" smtClean="0"/>
            </a:br>
            <a:r>
              <a:rPr lang="en-US" sz="2000" dirty="0" err="1" smtClean="0"/>
              <a:t>Serial.print</a:t>
            </a:r>
            <a:r>
              <a:rPr lang="en-US" sz="2000" dirty="0" smtClean="0"/>
              <a:t> light, temperature and </a:t>
            </a:r>
            <a:r>
              <a:rPr lang="en-US" sz="2000" dirty="0" err="1" smtClean="0"/>
              <a:t>ledState</a:t>
            </a:r>
            <a:r>
              <a:rPr lang="en-US" sz="2000" dirty="0" smtClean="0"/>
              <a:t>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b="1" dirty="0"/>
              <a:t>void </a:t>
            </a:r>
            <a:r>
              <a:rPr lang="en-US" sz="2000" b="1" dirty="0" err="1"/>
              <a:t>button_Switch_Pushed</a:t>
            </a:r>
            <a:r>
              <a:rPr lang="en-US" sz="2000" b="1" dirty="0" smtClean="0"/>
              <a:t>()	   </a:t>
            </a:r>
            <a:r>
              <a:rPr lang="en-US" sz="2000" dirty="0"/>
              <a:t>//PIN2 interrupt push button for switch</a:t>
            </a:r>
            <a:br>
              <a:rPr lang="en-US" sz="2000" dirty="0"/>
            </a:br>
            <a:r>
              <a:rPr lang="en-US" sz="2000" dirty="0"/>
              <a:t>double </a:t>
            </a:r>
            <a:r>
              <a:rPr lang="en-US" sz="2000" dirty="0" err="1"/>
              <a:t>Thermister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RawADC</a:t>
            </a:r>
            <a:r>
              <a:rPr lang="en-US" sz="2000" dirty="0" smtClean="0"/>
              <a:t>)          // Turn sensor value to degree Fahrenheit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5596964"/>
            <a:ext cx="12192000" cy="669956"/>
          </a:xfrm>
          <a:prstGeom prst="rect">
            <a:avLst/>
          </a:prstGeom>
          <a:solidFill>
            <a:srgbClr val="005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3700" y="5491410"/>
            <a:ext cx="5194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>
                <a:solidFill>
                  <a:schemeClr val="bg1"/>
                </a:solidFill>
              </a:rPr>
              <a:t>System / Software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874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00" y="5382627"/>
            <a:ext cx="3863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 Channel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5" y="1517799"/>
            <a:ext cx="5657850" cy="469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44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5700" y="5522495"/>
            <a:ext cx="287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TalkBack</a:t>
            </a:r>
            <a:endParaRPr lang="en-US" sz="4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21" y="1799907"/>
            <a:ext cx="5515745" cy="4553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4700" y="5522495"/>
            <a:ext cx="4033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TimeControl</a:t>
            </a:r>
            <a:endParaRPr lang="en-US" sz="4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21" y="1849729"/>
            <a:ext cx="5515745" cy="445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0204" y="5342700"/>
            <a:ext cx="3648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ThingHTTP</a:t>
            </a:r>
            <a:endParaRPr lang="en-US" sz="48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288388" cy="6699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23" y="1244599"/>
            <a:ext cx="3974077" cy="5537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8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106</Words>
  <Application>Microsoft Office PowerPoint</Application>
  <PresentationFormat>Widescreen</PresentationFormat>
  <Paragraphs>71</Paragraphs>
  <Slides>17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 UI</vt:lpstr>
      <vt:lpstr>宋体</vt:lpstr>
      <vt:lpstr>Arial</vt:lpstr>
      <vt:lpstr>Calibri</vt:lpstr>
      <vt:lpstr>Calibri Light</vt:lpstr>
      <vt:lpstr>Office Theme</vt:lpstr>
      <vt:lpstr>Package</vt:lpstr>
      <vt:lpstr>PowerPoint Presentation</vt:lpstr>
      <vt:lpstr>Features </vt:lpstr>
      <vt:lpstr>hardware design </vt:lpstr>
      <vt:lpstr>hardware design </vt:lpstr>
      <vt:lpstr>void setup(void) { PIN setting interrupt setting wifi_init(); ThingSpeak.init(); } void loop(void) { light and temperature value sample ThingSpeak Talkback commandExecute(); Temperature &gt; 100 yellow light and buzzer alarm system LED state update ThingSpeak channel initial and field update Serial.print light, temperature and ledState value } void button_Switch_Pushed()    //PIN2 interrupt push button for switch double Thermister(int RawADC)          // Turn sensor value to degree Fahrenheit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YouTube Video</vt:lpstr>
      <vt:lpstr>Results </vt:lpstr>
      <vt:lpstr>Results </vt:lpstr>
      <vt:lpstr>PowerPoint Presentation</vt:lpstr>
      <vt:lpstr>生活不止眼前的苟且 还有诗和远方 Life is more than mess and struggle in front, as well as poetry and future.</vt:lpstr>
    </vt:vector>
  </TitlesOfParts>
  <Company>Marvell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生活不止眼前的苟且 还有诗和远方的田野 你赤手空拳来到人世间 为找到那片海不顾一切</dc:title>
  <dc:creator>Zhong Zheng</dc:creator>
  <cp:lastModifiedBy>Zhong Zheng</cp:lastModifiedBy>
  <cp:revision>44</cp:revision>
  <dcterms:created xsi:type="dcterms:W3CDTF">2016-03-19T00:17:17Z</dcterms:created>
  <dcterms:modified xsi:type="dcterms:W3CDTF">2016-03-28T18:27:12Z</dcterms:modified>
</cp:coreProperties>
</file>