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46CC-8917-495A-9CD8-CFCC7A61C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22CED-0846-4EC1-A52E-C63647640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345FB-A17D-457C-A7E8-47A10EF55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B145-688F-4137-A48D-791363A7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FAD88-3B4A-45B0-89F4-04CD6EA8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52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7ED1-1176-4334-B229-C2B59610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B2FF5-DB0E-4E23-87BB-77EFD81D4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566E7-1688-4207-9581-9509D5B0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021F0-AA4F-4721-8952-AFCB2D3F6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113D4-1AF7-431B-94AF-6C997430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133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8C3D45-BEEA-4D38-A21C-9558EFCCA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02A90-FD43-484C-9AD9-A83D5F85A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7C29A-138B-4611-804C-7CC14893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00B0D-3373-4D2A-B7F4-8C95900C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0BAC1-12C0-46E7-9C5B-BACCB6022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42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6C89-E864-4E63-A763-6435BA7A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F7DA-20AE-445F-8414-A24DBA69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6ACCF-AE6F-487D-8FD1-DB7B9ABD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481C9-DC13-49AA-9FE9-29EF33B6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80958-D9B3-40DF-8799-A3A5D6E6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570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35BA-8559-40B4-A7FF-AB380F27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4E57E-AF2B-40D7-82D9-17467750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7F0AC-A5E1-47DF-8AE7-021774F0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D4B20-AEF0-4D47-9F8A-F6AB745D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CF1C-6324-41D3-955E-D55A234A1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647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85BF-85DD-485F-8B71-B2838BA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23881-F029-48E1-BD7B-AD25ECCAB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F6CC0-D3A3-4B80-988C-715DD5239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2039D-B0F0-4AEE-81B3-1FDC23DC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B7526-DD40-498B-9B24-292BB7DB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B72AB-4D28-4598-8067-5D25F097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679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D7C7-858F-4D79-8AD5-B6974126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DF09F-3038-42D3-BC52-E1D5BCDB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855F1-87E9-4F76-9AAA-AB259A780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A32004-1473-42A3-90FE-014D3C915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88D8E-82E3-4786-8614-2BA7C4BC67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19251-5A50-4F44-9363-D0BA56EE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6877-3653-4ECA-8212-8DADEE5E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B8EDF-CB95-4DCB-A2C9-A95AD8F8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51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50A07-D695-4AC4-BB3B-CE639EF9D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0DA31-AC14-41E6-B66C-EE5A642B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DA132-80DF-495A-8FFF-D7B16793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3B71E2-6285-4867-BAD5-9549BE58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77532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E1D6C-B883-4475-972E-CA1B5570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0FC2AD-DDDA-4436-A819-2DC54762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AE54B-AA16-4ED6-BFE1-506F134D0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92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CF0E-DF30-43DA-A4CA-90B00577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2A94-1E40-4F8B-A003-98D7E5D90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66F6-1E80-48ED-A74B-BB3F59C69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69C32-A82E-415C-BFE1-31A2D81C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A9D87-63A0-49CC-81D2-8EDDD1C0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F6E2-155F-4970-9E38-1BFA576D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71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665D-6141-41D1-9075-50DB9A2B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36E63-89D6-4B1C-884E-B31C8CF16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42ADE-4D07-462D-9580-1B6E35DD0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57B77-6EF7-4619-AB25-BBA41820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4936-7368-48CB-A20B-1C1FA797E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D473E-3A1C-4A44-8BA8-1B5117AD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394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DC49E-D86F-4F0A-BB84-B148B929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EE41-D1BB-41B8-9635-AB0424826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E4EB4-0AF0-4893-AC14-582C82A51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3869-574E-431D-9424-AD40E9D2CA81}" type="datetimeFigureOut">
              <a:rPr lang="en-AU" smtClean="0"/>
              <a:t>17/11/2021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3AB2-60EF-4199-BC9B-284ED6B9D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33F56-B865-4185-B77B-ACFCAABFFF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7803-01D0-4703-8C68-2B511C528CB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040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9A72E43A-2FC3-43A9-8E8E-0BF749E66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39EA32-B7FB-47BF-8A24-EE79583A7F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9" r="6447" b="-2"/>
          <a:stretch/>
        </p:blipFill>
        <p:spPr>
          <a:xfrm>
            <a:off x="20" y="10"/>
            <a:ext cx="4003019" cy="338888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B209581-A8A9-4B43-9CF4-CFEA42FB67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06" b="-3"/>
          <a:stretch/>
        </p:blipFill>
        <p:spPr>
          <a:xfrm>
            <a:off x="20" y="3469102"/>
            <a:ext cx="4003019" cy="338889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1078273-5728-4FA1-BF1C-99CEECF19E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7" r="9882"/>
          <a:stretch/>
        </p:blipFill>
        <p:spPr>
          <a:xfrm>
            <a:off x="4094479" y="10"/>
            <a:ext cx="4014047" cy="6857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7D7E035-398D-47BF-B6B6-28F29A7C0F1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61" r="4" b="4"/>
          <a:stretch/>
        </p:blipFill>
        <p:spPr>
          <a:xfrm>
            <a:off x="8188960" y="10"/>
            <a:ext cx="4003039" cy="33832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8D80EB-4C4F-4DD9-9000-B1DD08A13C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2" r="-3" b="-3"/>
          <a:stretch/>
        </p:blipFill>
        <p:spPr>
          <a:xfrm>
            <a:off x="8199966" y="3469102"/>
            <a:ext cx="3992034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8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Catheline Froehlich</dc:creator>
  <cp:lastModifiedBy>Catheline Froehlich</cp:lastModifiedBy>
  <cp:revision>1</cp:revision>
  <dcterms:created xsi:type="dcterms:W3CDTF">2021-11-16T22:34:47Z</dcterms:created>
  <dcterms:modified xsi:type="dcterms:W3CDTF">2021-11-16T22:36:35Z</dcterms:modified>
</cp:coreProperties>
</file>