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6CC-8917-495A-9CD8-CFCC7A61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2CED-0846-4EC1-A52E-C6364764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45FB-A17D-457C-A7E8-47A10EF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B145-688F-4137-A48D-791363A7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AD88-3B4A-45B0-89F4-04CD6EA8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5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7ED1-1176-4334-B229-C2B5961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2FF5-DB0E-4E23-87BB-77EFD81D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66E7-1688-4207-9581-9509D5B0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21F0-AA4F-4721-8952-AFCB2D3F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13D4-1AF7-431B-94AF-6C99743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33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C3D45-BEEA-4D38-A21C-9558EFCCA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2A90-FD43-484C-9AD9-A83D5F85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7C29A-138B-4611-804C-7CC14893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0B0D-3373-4D2A-B7F4-8C95900C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BAC1-12C0-46E7-9C5B-BACCB60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C89-E864-4E63-A763-6435BA7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F7DA-20AE-445F-8414-A24DBA69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ACCF-AE6F-487D-8FD1-DB7B9ABD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81C9-DC13-49AA-9FE9-29EF33B6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0958-D9B3-40DF-8799-A3A5D6E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7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35BA-8559-40B4-A7FF-AB380F27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E57E-AF2B-40D7-82D9-17467750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AC-A5E1-47DF-8AE7-021774F0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4B20-AEF0-4D47-9F8A-F6AB745D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CF1C-6324-41D3-955E-D55A234A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4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5BF-85DD-485F-8B71-B2838BA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3881-F029-48E1-BD7B-AD25ECCA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6CC0-D3A3-4B80-988C-715DD523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039D-B0F0-4AEE-81B3-1FDC23DC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7526-DD40-498B-9B24-292BB7DB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72AB-4D28-4598-8067-5D25F097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7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D7C7-858F-4D79-8AD5-B6974126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F09F-3038-42D3-BC52-E1D5BCDB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55F1-87E9-4F76-9AAA-AB259A78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32004-1473-42A3-90FE-014D3C915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8D8E-82E3-4786-8614-2BA7C4BC6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19251-5A50-4F44-9363-D0BA56E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6877-3653-4ECA-8212-8DADEE5E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B8EDF-CB95-4DCB-A2C9-A95AD8F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0A07-D695-4AC4-BB3B-CE639EF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DA31-AC14-41E6-B66C-EE5A642B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A132-80DF-495A-8FFF-D7B16793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71E2-6285-4867-BAD5-9549BE58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53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1D6C-B883-4475-972E-CA1B5570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FC2AD-DDDA-4436-A819-2DC54762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AE54B-AA16-4ED6-BFE1-506F134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9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CF0E-DF30-43DA-A4CA-90B0057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2A94-1E40-4F8B-A003-98D7E5D9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66F6-1E80-48ED-A74B-BB3F59C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69C32-A82E-415C-BFE1-31A2D81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9D87-63A0-49CC-81D2-8EDDD1C0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F6E2-155F-4970-9E38-1BFA576D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65D-6141-41D1-9075-50DB9A2B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36E63-89D6-4B1C-884E-B31C8CF16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2ADE-4D07-462D-9580-1B6E35DD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7B77-6EF7-4619-AB25-BBA4182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4936-7368-48CB-A20B-1C1FA79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473E-3A1C-4A44-8BA8-1B5117A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9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DC49E-D86F-4F0A-BB84-B148B92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EE41-D1BB-41B8-9635-AB04248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4EB4-0AF0-4893-AC14-582C82A51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3AB2-60EF-4199-BC9B-284ED6B9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3F56-B865-4185-B77B-ACFCAABF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4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72E43A-2FC3-43A9-8E8E-0BF749E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39EA32-B7FB-47BF-8A24-EE79583A7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6447" b="-2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209581-A8A9-4B43-9CF4-CFEA42FB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6" b="-3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078273-5728-4FA1-BF1C-99CEECF19E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r="9882"/>
          <a:stretch/>
        </p:blipFill>
        <p:spPr>
          <a:xfrm>
            <a:off x="4094479" y="10"/>
            <a:ext cx="4014047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D7E035-398D-47BF-B6B6-28F29A7C0F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r="4" b="4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8D80EB-4C4F-4DD9-9000-B1DD08A13C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-3" b="-3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Catheline Froehlich</dc:creator>
  <cp:lastModifiedBy>Catheline Froehlich</cp:lastModifiedBy>
  <cp:revision>1</cp:revision>
  <dcterms:created xsi:type="dcterms:W3CDTF">2021-11-16T22:34:47Z</dcterms:created>
  <dcterms:modified xsi:type="dcterms:W3CDTF">2021-11-16T22:36:09Z</dcterms:modified>
</cp:coreProperties>
</file>