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hLGW1TAImOaX1M7QAfhurZ8KZw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6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font" Target="fonts/La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609c342ed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1609c342e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609c342ed5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1609c342ed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6283bf6dd4_0_3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16283bf6dd4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" name="Google Shape;11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9" name="Google Shape;13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6283bf6dd4_0_352"/>
          <p:cNvSpPr txBox="1"/>
          <p:nvPr>
            <p:ph idx="1" type="body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11" name="Google Shape;11;g16283bf6dd4_0_35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6283bf6dd4_0_343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" name="Google Shape;72;g16283bf6dd4_0_34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73" name="Google Shape;73;g16283bf6dd4_0_3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g16283bf6dd4_0_34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" name="Google Shape;75;g16283bf6dd4_0_343"/>
          <p:cNvSpPr txBox="1"/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76" name="Google Shape;76;g16283bf6dd4_0_343"/>
          <p:cNvSpPr txBox="1"/>
          <p:nvPr>
            <p:ph idx="1" type="subTitle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7" name="Google Shape;77;g16283bf6dd4_0_343"/>
          <p:cNvSpPr txBox="1"/>
          <p:nvPr>
            <p:ph idx="2" type="body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78" name="Google Shape;78;g16283bf6dd4_0_343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g16283bf6dd4_0_355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81" name="Google Shape;81;g16283bf6dd4_0_35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g16283bf6dd4_0_35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g16283bf6dd4_0_355"/>
          <p:cNvSpPr txBox="1"/>
          <p:nvPr>
            <p:ph hasCustomPrompt="1" type="title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g16283bf6dd4_0_355"/>
          <p:cNvSpPr txBox="1"/>
          <p:nvPr>
            <p:ph idx="1" type="body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g16283bf6dd4_0_355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6283bf6dd4_0_36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6283bf6dd4_0_291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oogle Shape;14;g16283bf6dd4_0_291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5" name="Google Shape;15;g16283bf6dd4_0_29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g16283bf6dd4_0_29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g16283bf6dd4_0_291"/>
          <p:cNvSpPr txBox="1"/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8" name="Google Shape;18;g16283bf6dd4_0_291"/>
          <p:cNvSpPr txBox="1"/>
          <p:nvPr>
            <p:ph idx="1" type="subTitle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" name="Google Shape;19;g16283bf6dd4_0_29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6283bf6dd4_0_36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g16283bf6dd4_0_36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g16283bf6dd4_0_36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g16283bf6dd4_0_36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g16283bf6dd4_0_36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g16283bf6dd4_0_29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8" name="Google Shape;28;g16283bf6dd4_0_29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g16283bf6dd4_0_29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g16283bf6dd4_0_299"/>
          <p:cNvSpPr txBox="1"/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" name="Google Shape;31;g16283bf6dd4_0_299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6283bf6dd4_0_30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" name="Google Shape;34;g16283bf6dd4_0_30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5" name="Google Shape;35;g16283bf6dd4_0_30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g16283bf6dd4_0_30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" name="Google Shape;37;g16283bf6dd4_0_305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38" name="Google Shape;38;g16283bf6dd4_0_305"/>
          <p:cNvSpPr txBox="1"/>
          <p:nvPr>
            <p:ph idx="1" type="body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9" name="Google Shape;39;g16283bf6dd4_0_305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6283bf6dd4_0_313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g16283bf6dd4_0_31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3" name="Google Shape;43;g16283bf6dd4_0_3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g16283bf6dd4_0_3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g16283bf6dd4_0_313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46" name="Google Shape;46;g16283bf6dd4_0_313"/>
          <p:cNvSpPr txBox="1"/>
          <p:nvPr>
            <p:ph idx="1" type="body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7" name="Google Shape;47;g16283bf6dd4_0_313"/>
          <p:cNvSpPr txBox="1"/>
          <p:nvPr>
            <p:ph idx="2" type="body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8" name="Google Shape;48;g16283bf6dd4_0_313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6283bf6dd4_0_32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" name="Google Shape;51;g16283bf6dd4_0_32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2" name="Google Shape;52;g16283bf6dd4_0_3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g16283bf6dd4_0_3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g16283bf6dd4_0_322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55" name="Google Shape;55;g16283bf6dd4_0_32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6283bf6dd4_0_329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" name="Google Shape;58;g16283bf6dd4_0_32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9" name="Google Shape;59;g16283bf6dd4_0_32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g16283bf6dd4_0_32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g16283bf6dd4_0_329"/>
          <p:cNvSpPr txBox="1"/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62" name="Google Shape;62;g16283bf6dd4_0_329"/>
          <p:cNvSpPr txBox="1"/>
          <p:nvPr>
            <p:ph idx="1" type="body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3" name="Google Shape;63;g16283bf6dd4_0_329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g16283bf6dd4_0_337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66" name="Google Shape;66;g16283bf6dd4_0_33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g16283bf6dd4_0_33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g16283bf6dd4_0_337"/>
          <p:cNvSpPr txBox="1"/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" name="Google Shape;69;g16283bf6dd4_0_337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6283bf6dd4_0_28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i="0" sz="37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i="0" sz="37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i="0" sz="37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i="0" sz="37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i="0" sz="37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i="0" sz="37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i="0" sz="37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i="0" sz="37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i="0" sz="37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g16283bf6dd4_0_287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b="0" i="0" sz="1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b="0" i="0" sz="15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b="0" i="0" sz="15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b="0" i="0" sz="15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b="0" i="0" sz="15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b="0" i="0" sz="15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b="0" i="0" sz="15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b="0" i="0" sz="15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b="0" i="0" sz="15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g16283bf6dd4_0_287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hyperlink" Target="https://www.debuggex.com/cheatsheet/regex/python" TargetMode="External"/><Relationship Id="rId5" Type="http://schemas.openxmlformats.org/officeDocument/2006/relationships/hyperlink" Target="https://docs.python.org/3/library/re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hyperlink" Target="http://regex101.com" TargetMode="External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g1609c342ed5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6524" y="0"/>
            <a:ext cx="677892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g1609c342ed5_0_0"/>
          <p:cNvSpPr txBox="1"/>
          <p:nvPr>
            <p:ph idx="1" type="body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609c342ed5_0_6"/>
          <p:cNvSpPr txBox="1"/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SI206: Discussion 8</a:t>
            </a:r>
            <a:endParaRPr/>
          </a:p>
        </p:txBody>
      </p:sp>
      <p:sp>
        <p:nvSpPr>
          <p:cNvPr id="99" name="Google Shape;99;g1609c342ed5_0_6"/>
          <p:cNvSpPr txBox="1"/>
          <p:nvPr>
            <p:ph idx="1" type="subTitle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/>
              <a:t>Regular Expressions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/>
          <p:nvPr/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526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9"/>
          <p:cNvSpPr txBox="1"/>
          <p:nvPr>
            <p:ph type="title"/>
          </p:nvPr>
        </p:nvSpPr>
        <p:spPr>
          <a:xfrm>
            <a:off x="489088" y="331000"/>
            <a:ext cx="4555869" cy="6059289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5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Start with regex101.com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 rotWithShape="1">
          <a:blip r:embed="rId3">
            <a:alphaModFix/>
          </a:blip>
          <a:srcRect b="0" l="0" r="1647" t="0"/>
          <a:stretch/>
        </p:blipFill>
        <p:spPr>
          <a:xfrm>
            <a:off x="6096000" y="640080"/>
            <a:ext cx="5459470" cy="55788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mark" id="107" name="Google Shape;10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06480" y="162703"/>
            <a:ext cx="1652203" cy="16522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box Crossed" id="108" name="Google Shape;108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43752" y="162703"/>
            <a:ext cx="2260446" cy="2260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6283bf6dd4_0_370"/>
          <p:cNvSpPr txBox="1"/>
          <p:nvPr>
            <p:ph type="title"/>
          </p:nvPr>
        </p:nvSpPr>
        <p:spPr>
          <a:xfrm>
            <a:off x="1045475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14" name="Google Shape;114;g16283bf6dd4_0_3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8888" y="0"/>
            <a:ext cx="8222072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16283bf6dd4_0_370"/>
          <p:cNvSpPr txBox="1"/>
          <p:nvPr>
            <p:ph idx="1" type="body"/>
          </p:nvPr>
        </p:nvSpPr>
        <p:spPr>
          <a:xfrm>
            <a:off x="9271750" y="2016025"/>
            <a:ext cx="2522400" cy="45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18"/>
              <a:buNone/>
            </a:pPr>
            <a:r>
              <a:rPr b="1" lang="en-US" sz="2000"/>
              <a:t>Cheatsheet: </a:t>
            </a:r>
            <a:r>
              <a:rPr lang="en-US" sz="2000" u="sng">
                <a:solidFill>
                  <a:schemeClr val="hlink"/>
                </a:solidFill>
                <a:hlinkClick r:id="rId4"/>
              </a:rPr>
              <a:t>https://www.debuggex.com/cheatsheet/regex/python</a:t>
            </a:r>
            <a:endParaRPr b="1"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18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18"/>
              <a:buNone/>
            </a:pPr>
            <a:r>
              <a:rPr b="1" lang="en-US" sz="2000"/>
              <a:t>Regex </a:t>
            </a:r>
            <a:r>
              <a:rPr b="1" lang="en-US" sz="2000"/>
              <a:t>Documentation: </a:t>
            </a:r>
            <a:r>
              <a:rPr lang="en-US" sz="2000" u="sng">
                <a:solidFill>
                  <a:schemeClr val="hlink"/>
                </a:solidFill>
                <a:hlinkClick r:id="rId5"/>
              </a:rPr>
              <a:t>https://docs.python.org/3/library/re.html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18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18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"/>
          <p:cNvSpPr/>
          <p:nvPr/>
        </p:nvSpPr>
        <p:spPr>
          <a:xfrm>
            <a:off x="0" y="-10391"/>
            <a:ext cx="12192000" cy="19430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"/>
          <p:cNvSpPr txBox="1"/>
          <p:nvPr>
            <p:ph type="title"/>
          </p:nvPr>
        </p:nvSpPr>
        <p:spPr>
          <a:xfrm>
            <a:off x="391378" y="320675"/>
            <a:ext cx="1140748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5400">
                <a:solidFill>
                  <a:schemeClr val="lt1"/>
                </a:solidFill>
              </a:rPr>
              <a:t>Tips and Advice</a:t>
            </a:r>
            <a:endParaRPr/>
          </a:p>
        </p:txBody>
      </p:sp>
      <p:grpSp>
        <p:nvGrpSpPr>
          <p:cNvPr id="122" name="Google Shape;122;p2"/>
          <p:cNvGrpSpPr/>
          <p:nvPr/>
        </p:nvGrpSpPr>
        <p:grpSpPr>
          <a:xfrm>
            <a:off x="1417263" y="3109275"/>
            <a:ext cx="12378469" cy="2640375"/>
            <a:chOff x="272684" y="855481"/>
            <a:chExt cx="10862117" cy="2640375"/>
          </a:xfrm>
        </p:grpSpPr>
        <p:sp>
          <p:nvSpPr>
            <p:cNvPr id="123" name="Google Shape;123;p2"/>
            <p:cNvSpPr/>
            <p:nvPr/>
          </p:nvSpPr>
          <p:spPr>
            <a:xfrm>
              <a:off x="740776" y="855481"/>
              <a:ext cx="1464285" cy="1464285"/>
            </a:xfrm>
            <a:prstGeom prst="round2DiagRect">
              <a:avLst>
                <a:gd fmla="val 29727" name="adj1"/>
                <a:gd fmla="val 0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052836" y="1167542"/>
              <a:ext cx="840163" cy="840163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72684" y="2775856"/>
              <a:ext cx="2400467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"/>
            <p:cNvSpPr txBox="1"/>
            <p:nvPr/>
          </p:nvSpPr>
          <p:spPr>
            <a:xfrm>
              <a:off x="272684" y="2775856"/>
              <a:ext cx="2400467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Think of all possible versions of the thing you’d like to retrieve</a:t>
              </a:r>
              <a:endPara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3561325" y="855481"/>
              <a:ext cx="1464285" cy="1464285"/>
            </a:xfrm>
            <a:prstGeom prst="round2DiagRect">
              <a:avLst>
                <a:gd fmla="val 29727" name="adj1"/>
                <a:gd fmla="val 0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3873386" y="1167542"/>
              <a:ext cx="840163" cy="840163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093234" y="2775856"/>
              <a:ext cx="2400467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"/>
            <p:cNvSpPr txBox="1"/>
            <p:nvPr/>
          </p:nvSpPr>
          <p:spPr>
            <a:xfrm>
              <a:off x="3093234" y="2775856"/>
              <a:ext cx="2400467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Try it out </a:t>
              </a:r>
              <a:endPara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b="1" i="0" lang="en-US" sz="1800" u="sng" cap="none" strike="noStrike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  <a:hlinkClick r:id="rId5"/>
                </a:rPr>
                <a:t>regex101.com</a:t>
              </a: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6381875" y="855481"/>
              <a:ext cx="1464285" cy="1464285"/>
            </a:xfrm>
            <a:prstGeom prst="round2DiagRect">
              <a:avLst>
                <a:gd fmla="val 29727" name="adj1"/>
                <a:gd fmla="val 0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6693936" y="1167542"/>
              <a:ext cx="840163" cy="840163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5913784" y="2775856"/>
              <a:ext cx="2400467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"/>
            <p:cNvSpPr txBox="1"/>
            <p:nvPr/>
          </p:nvSpPr>
          <p:spPr>
            <a:xfrm>
              <a:off x="5913784" y="2775856"/>
              <a:ext cx="2400467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Test yourself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9514486" y="1167542"/>
              <a:ext cx="840163" cy="840163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8734334" y="2775856"/>
              <a:ext cx="2400467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4"/>
          <p:cNvSpPr/>
          <p:nvPr/>
        </p:nvSpPr>
        <p:spPr>
          <a:xfrm>
            <a:off x="409710" y="1022350"/>
            <a:ext cx="709612" cy="2095501"/>
          </a:xfrm>
          <a:custGeom>
            <a:rect b="b" l="l" r="r" t="t"/>
            <a:pathLst>
              <a:path extrusionOk="0" h="1363" w="447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4"/>
          <p:cNvSpPr/>
          <p:nvPr/>
        </p:nvSpPr>
        <p:spPr>
          <a:xfrm>
            <a:off x="409710" y="837744"/>
            <a:ext cx="403225" cy="1705431"/>
          </a:xfrm>
          <a:custGeom>
            <a:rect b="b" l="l" r="r" t="t"/>
            <a:pathLst>
              <a:path extrusionOk="0" h="1109" w="254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4"/>
          <p:cNvSpPr/>
          <p:nvPr/>
        </p:nvSpPr>
        <p:spPr>
          <a:xfrm>
            <a:off x="644660" y="640894"/>
            <a:ext cx="168275" cy="1713195"/>
          </a:xfrm>
          <a:custGeom>
            <a:rect b="b" l="l" r="r" t="t"/>
            <a:pathLst>
              <a:path extrusionOk="0" h="1114" w="106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4"/>
          <p:cNvSpPr/>
          <p:nvPr/>
        </p:nvSpPr>
        <p:spPr>
          <a:xfrm>
            <a:off x="11223203" y="635716"/>
            <a:ext cx="328612" cy="1742360"/>
          </a:xfrm>
          <a:custGeom>
            <a:rect b="b" l="l" r="r" t="t"/>
            <a:pathLst>
              <a:path extrusionOk="0" h="1114" w="207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4"/>
          <p:cNvSpPr/>
          <p:nvPr/>
        </p:nvSpPr>
        <p:spPr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4"/>
          <p:cNvSpPr txBox="1"/>
          <p:nvPr>
            <p:ph type="title"/>
          </p:nvPr>
        </p:nvSpPr>
        <p:spPr>
          <a:xfrm>
            <a:off x="958506" y="800392"/>
            <a:ext cx="10264697" cy="12121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Assignment: disc_7.py</a:t>
            </a:r>
            <a:endParaRPr/>
          </a:p>
        </p:txBody>
      </p:sp>
      <p:sp>
        <p:nvSpPr>
          <p:cNvPr id="148" name="Google Shape;148;p4"/>
          <p:cNvSpPr txBox="1"/>
          <p:nvPr>
            <p:ph idx="1" type="body"/>
          </p:nvPr>
        </p:nvSpPr>
        <p:spPr>
          <a:xfrm>
            <a:off x="1322173" y="2543175"/>
            <a:ext cx="9766803" cy="35144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75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5000"/>
              <a:buNone/>
            </a:pPr>
            <a:r>
              <a:t/>
            </a:r>
            <a:endParaRPr sz="2400"/>
          </a:p>
          <a:p>
            <a:pPr indent="-392204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3324"/>
              <a:t>Find all the words that contain a three-digit number in the middle</a:t>
            </a:r>
            <a:endParaRPr sz="3324"/>
          </a:p>
          <a:p>
            <a:pPr indent="-392204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3324"/>
              <a:t>Find all days the dates format in the text are month/day/year.</a:t>
            </a:r>
            <a:endParaRPr sz="3324"/>
          </a:p>
          <a:p>
            <a:pPr indent="-392204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3324"/>
              <a:t>The months and days can have one or two digits (ie: 1 or 01)</a:t>
            </a:r>
            <a:endParaRPr sz="3324"/>
          </a:p>
          <a:p>
            <a:pPr indent="-392204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3324"/>
              <a:t>Find all web address domains from the list of strings. The domains of a website are what usually comes after https://www.</a:t>
            </a:r>
            <a:endParaRPr sz="3324"/>
          </a:p>
          <a:p>
            <a:pPr indent="-392204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3324"/>
              <a:t>The web address may or may not have a www. and the protocol can either be http or https</a:t>
            </a:r>
            <a:endParaRPr sz="3324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2020-10-10T02:26:05Z</dcterms:created>
  <dc:creator>Cueva, Fernando</dc:creator>
</cp:coreProperties>
</file>