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24" r:id="rId2"/>
    <p:sldId id="543" r:id="rId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>
      <p:cViewPr>
        <p:scale>
          <a:sx n="100" d="100"/>
          <a:sy n="100" d="100"/>
        </p:scale>
        <p:origin x="2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60" y="-102"/>
      </p:cViewPr>
      <p:guideLst>
        <p:guide orient="horz" pos="311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1113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FBBC8C4-BB65-4182-A998-2D5663B38224}" type="datetimeFigureOut">
              <a:rPr lang="ko-KR" altLang="en-US"/>
              <a:pPr>
                <a:defRPr/>
              </a:pPr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1113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C96BBC4-5BF2-4815-9D3C-6AAAA74783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B28417D-CAC9-4BF8-A234-ABFF78EF9C01}" type="datetimeFigureOut">
              <a:rPr lang="en-US"/>
              <a:pPr>
                <a:defRPr/>
              </a:pPr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4" tIns="46256" rIns="92514" bIns="4625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lIns="92514" tIns="46256" rIns="92514" bIns="4625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99BE07-54E0-49A2-8E04-C755B6222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B9E23DE4-996C-4448-8EAE-4D2D1FCF7F2C}" type="datetime1">
              <a:rPr lang="ko-KR" altLang="en-US"/>
              <a:pPr>
                <a:defRPr/>
              </a:pPr>
              <a:t>2017-03-15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DEB6-234D-4355-BC5A-468B2CBD89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0098F42-2031-4F6F-A392-FDD52C86B21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4F93A4F1-6604-4ECA-8715-A9F2E661BB2B}" type="datetime1">
              <a:rPr lang="ko-KR" altLang="en-US"/>
              <a:pPr>
                <a:defRPr/>
              </a:pPr>
              <a:t>2017-03-15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93C23-D218-4FAD-B8B7-7A78E337C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2A0CD909-9C6A-4D90-A406-3AA56D4702B9}" type="datetime1">
              <a:rPr lang="ko-KR" altLang="en-US"/>
              <a:pPr>
                <a:defRPr/>
              </a:pPr>
              <a:t>2017-03-15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2D6C-D635-4E22-BCE6-FAD5C0415A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9F4974EB-3CC7-47BE-98BC-EB1D8074F788}" type="datetime1">
              <a:rPr lang="ko-KR" altLang="en-US"/>
              <a:pPr>
                <a:defRPr/>
              </a:pPr>
              <a:t>2017-03-15</a:t>
            </a:fld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C6573-0954-47D6-A0A6-5847C1E853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980AD349-50DB-4FB2-91B6-0FD801BDD1CE}" type="datetime1">
              <a:rPr lang="ko-KR" altLang="en-US"/>
              <a:pPr>
                <a:defRPr/>
              </a:pPr>
              <a:t>2017-03-15</a:t>
            </a:fld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2629B-FD16-4C3E-9A4A-C6D8CAA5BD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627E9829-BD7E-4062-B2EB-A81BE76CE4CB}" type="datetime1">
              <a:rPr lang="ko-KR" altLang="en-US"/>
              <a:pPr>
                <a:defRPr/>
              </a:pPr>
              <a:t>2017-03-15</a:t>
            </a:fld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349F-950D-4501-B803-56E0B2BD17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56236824-FA34-4C54-8C72-7583E0FEED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굴림" charset="-127"/>
                <a:ea typeface="굴림" charset="-127"/>
              </a:rPr>
              <a:t>- </a:t>
            </a:r>
            <a:fld id="{CDA3FF46-512D-4A93-9136-0F6212C529EB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r>
              <a:rPr lang="en-US" altLang="ko-KR" smtClean="0">
                <a:latin typeface="굴림" charset="-127"/>
                <a:ea typeface="굴림" charset="-127"/>
              </a:rPr>
              <a:t> -</a:t>
            </a:r>
          </a:p>
        </p:txBody>
      </p:sp>
      <p:sp>
        <p:nvSpPr>
          <p:cNvPr id="11266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D40587F9-B755-44E6-8E33-873459B94EA0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  <p:pic>
        <p:nvPicPr>
          <p:cNvPr id="11267" name="Picture 12" descr="Picture1.jpg"/>
          <p:cNvPicPr>
            <a:picLocks noChangeAspect="1"/>
          </p:cNvPicPr>
          <p:nvPr/>
        </p:nvPicPr>
        <p:blipFill>
          <a:blip r:embed="rId2" cstate="print"/>
          <a:srcRect b="2754"/>
          <a:stretch>
            <a:fillRect/>
          </a:stretch>
        </p:blipFill>
        <p:spPr bwMode="auto">
          <a:xfrm>
            <a:off x="6350" y="188913"/>
            <a:ext cx="9137650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711325" y="908721"/>
            <a:ext cx="5929313" cy="191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</a:pPr>
            <a:endParaRPr kumimoji="0" lang="ko-KR" altLang="en-US" sz="24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ct val="150000"/>
              </a:lnSpc>
            </a:pPr>
            <a:r>
              <a:rPr kumimoji="0" lang="en-US" altLang="ko-KR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–Exception</a:t>
            </a:r>
            <a:r>
              <a:rPr kumimoji="0" lang="ko-KR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알고리즘 </a:t>
            </a:r>
            <a:r>
              <a:rPr kumimoji="0" lang="ko-KR" alt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kumimoji="0" lang="ko-KR" alt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0" lang="en-US" altLang="ko-KR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–</a:t>
            </a:r>
          </a:p>
          <a:p>
            <a:pPr algn="ctr" latinLnBrk="0">
              <a:lnSpc>
                <a:spcPct val="150000"/>
              </a:lnSpc>
            </a:pPr>
            <a:endParaRPr kumimoji="0" lang="fr-FR" altLang="ko-KR" sz="24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9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75" y="5572125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Slide Number Placeholder 6"/>
          <p:cNvSpPr txBox="1">
            <a:spLocks/>
          </p:cNvSpPr>
          <p:nvPr/>
        </p:nvSpPr>
        <p:spPr bwMode="auto">
          <a:xfrm>
            <a:off x="3497263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708E5775-EFDF-4B6C-9FCE-8C3C8162CDFC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14906" y="5013176"/>
            <a:ext cx="2496196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Ha </a:t>
            </a:r>
            <a:r>
              <a:rPr kumimoji="0" lang="en-US" altLang="ko-KR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Seung</a:t>
            </a:r>
            <a:r>
              <a:rPr kumimoji="0"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Hyun</a:t>
            </a:r>
            <a:endParaRPr kumimoji="0"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B0E7D28E-FF79-456F-AA08-E0617528E3A6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84906F90-9ADF-48DB-95E3-1AD786B06328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7504" y="260350"/>
            <a:ext cx="8856984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0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III.SELF</a:t>
            </a:r>
            <a:r>
              <a:rPr kumimoji="0" lang="en-US" altLang="ko-KR" sz="24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kumimoji="0" lang="ko-KR" altLang="en-US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오버로딩을 이용한 알고리즘 </a:t>
            </a:r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MemberTest.java</a:t>
            </a:r>
            <a:endParaRPr kumimoji="0" lang="en-US" altLang="ko-KR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4520" y="1196752"/>
            <a:ext cx="8749480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908720"/>
            <a:ext cx="1475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&lt;&lt;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실행 결과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&gt;&gt;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7544" y="1319483"/>
            <a:ext cx="66967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 </a:t>
            </a: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서현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서현 이라는 회원은 이미 있습니다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 </a:t>
            </a: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유리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유리 이라는 회원은 이미 있습니다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 </a:t>
            </a: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아이유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아이유</a:t>
            </a: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 이라는 회원은 이미 있습니다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 </a:t>
            </a: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지나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지나 이라는 회원은 이미 있습니다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 </a:t>
            </a: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산드라박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서현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유리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아이유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지나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산드라박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 </a:t>
            </a: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제시카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서현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유리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아이유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지나</a:t>
            </a: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제시카</a:t>
            </a:r>
            <a:endParaRPr kumimoji="1" lang="en-US" altLang="ko-K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sv-SE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sv-SE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굴림" pitchFamily="50" charset="-127"/>
              </a:rPr>
              <a:t>C: \prob5&gt;java MemberTest</a:t>
            </a:r>
            <a:endParaRPr kumimoji="1" lang="sv-SE" altLang="ko-K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sv-S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입력이 안되었습니다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. </a:t>
            </a:r>
            <a:r>
              <a:rPr kumimoji="1" lang="ko-KR" altLang="en-US" sz="1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실행시</a:t>
            </a:r>
            <a:r>
              <a:rPr kumimoji="1" lang="ko-KR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 회원이름을 입력하세요</a:t>
            </a: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^^</a:t>
            </a:r>
            <a:endParaRPr kumimoji="1" lang="en-US" altLang="ko-KR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113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슬라이드 1</vt:lpstr>
      <vt:lpstr>슬라이드 2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KOSTA</cp:lastModifiedBy>
  <cp:revision>787</cp:revision>
  <dcterms:created xsi:type="dcterms:W3CDTF">2010-05-17T01:53:54Z</dcterms:created>
  <dcterms:modified xsi:type="dcterms:W3CDTF">2017-03-15T04:59:54Z</dcterms:modified>
</cp:coreProperties>
</file>