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093-6774-451C-A14A-FBAD683F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706E-8DD9-4D51-843C-DC54190B5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602-AF06-4F9B-AD57-EE83E06F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71EB-F484-4D43-A5A3-4D9B74AA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F4DC-9217-44C7-B2AF-485EA70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71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2BCD-53A9-4E69-94AD-F26D5992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608CE-D87D-4F2A-83DB-C7539973F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DC65-CCC2-4FCF-AAAE-6F29DD8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1E11-41A1-4FC3-8E1D-40673EF6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7808-10E8-45C1-8B11-C4985E93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34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222C0-D851-4988-B4C0-A5287F4D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03600-62E1-4361-89A4-56CE25C8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A26C-4AC2-440F-A281-5E4AD115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CEA3-8411-4701-96F4-53601288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1F7B-E376-464C-8653-8FE4FB91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630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D41-CB84-4EC9-B163-8268387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D79B-3D18-4467-8BB0-F73AA18C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8E05-ACE4-45D1-A453-3BEFFCFB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9A8F-61DA-4C5A-B1CF-76B41F4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4C40-7F2B-4D03-B384-B37CF2CD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5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FF7-3F46-4196-A0C2-78AE845D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897A-BF5C-4763-9C89-0181F1C8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E6CB-494D-4D53-941F-518858B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FDAC-E1BC-4C91-8FFD-622D1DB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4245-AFDF-4FCA-85E7-B092018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8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9896-D393-4A6F-ABEF-B37C18DC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B1DC-2621-429B-A8E7-04E4006A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D6C7-E3DA-4C59-BDCE-2D39A21D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33B57-8B36-4093-843D-124E920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CCD7-0F41-48E4-8AE5-3CCD4BC9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B589-DF89-4B14-A3EF-FC9E1C37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519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00B2-9710-427A-8718-E811EE8E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07DB-BBFC-4198-9BE9-1ED7492A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E8D2-E8A4-486F-940E-61CF2953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FF2A-CF77-4286-B2C7-EC549E939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1D3ED-73B8-48EA-98DD-29A3397B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1EB7A-AFD3-456D-8E3E-8C93CD12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CEC28-287B-43A5-A3DB-2B748D09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9EC25-6594-4AD7-877B-CE66964F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80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B50-5DD3-4358-B9A3-D8D994BD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280F0-9C98-4496-B801-FDE18C8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F83F1-860C-4530-826E-A2367996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DED47-1288-4F64-B456-E8503148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94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CB72C-50E2-472B-B61F-1F457454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5FD3A-E0C3-44F0-8F9A-3EE0B15E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17CB-7932-457A-B81E-57FD15B9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05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855-080D-4C3E-ACD5-3AD6232C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76F3-FE8A-4DA9-B17D-C90282BA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FCE0-8652-4ABA-89AB-887ED2C4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1A98-B735-4EB6-80D3-39681B5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BA95-9802-48E9-B953-BABDFAFE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A28BB-0035-4AB4-89ED-C630728B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49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686-784E-421F-9FC1-066C7BFF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F5CE4-1E3D-4B89-BE61-F27E5328A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3FE07-363A-408E-8155-361DBDC8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94A9-62A9-4250-A35F-D1C8019E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7679-06DE-41DA-BB30-9212405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9BC5-5436-4B6E-8C6D-AFE4E31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92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F3153-961F-4F8E-AF91-812607DB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7A61-4AC6-4F95-B4B0-50A5BDEC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B4E7-DABA-4677-A6C3-78BB73D1E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C4D6-3012-4D4E-944C-9CA1B2F5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05AC-0134-4AA3-ABCE-84B071D4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58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DE3068A4-5487-490F-A71A-CC25E76C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-230306"/>
            <a:ext cx="5796265" cy="398271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DD46EB0-C337-4D7F-86E8-31BA2835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" y="2777747"/>
            <a:ext cx="6211504" cy="397536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3B64F1-42D4-40AF-BEBE-B869A0627105}"/>
              </a:ext>
            </a:extLst>
          </p:cNvPr>
          <p:cNvCxnSpPr>
            <a:cxnSpLocks/>
          </p:cNvCxnSpPr>
          <p:nvPr/>
        </p:nvCxnSpPr>
        <p:spPr>
          <a:xfrm>
            <a:off x="8182541" y="925438"/>
            <a:ext cx="1687173" cy="6039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6B5EF3-95E3-4A73-886E-2B7FA6A6E032}"/>
              </a:ext>
            </a:extLst>
          </p:cNvPr>
          <p:cNvCxnSpPr>
            <a:cxnSpLocks/>
          </p:cNvCxnSpPr>
          <p:nvPr/>
        </p:nvCxnSpPr>
        <p:spPr>
          <a:xfrm>
            <a:off x="6770274" y="1564835"/>
            <a:ext cx="1446885" cy="8496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AD13AF-76C9-45AB-B2E6-0A31584B7AE1}"/>
              </a:ext>
            </a:extLst>
          </p:cNvPr>
          <p:cNvCxnSpPr>
            <a:cxnSpLocks/>
          </p:cNvCxnSpPr>
          <p:nvPr/>
        </p:nvCxnSpPr>
        <p:spPr>
          <a:xfrm>
            <a:off x="9895867" y="2414463"/>
            <a:ext cx="1700388" cy="8267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357A8D-B1BD-4BE8-94B2-4E5CF77A2D9C}"/>
              </a:ext>
            </a:extLst>
          </p:cNvPr>
          <p:cNvCxnSpPr>
            <a:cxnSpLocks/>
          </p:cNvCxnSpPr>
          <p:nvPr/>
        </p:nvCxnSpPr>
        <p:spPr>
          <a:xfrm>
            <a:off x="8243312" y="2450428"/>
            <a:ext cx="1626402" cy="7826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8AD18A-B535-4309-A68D-A637FAE4253D}"/>
              </a:ext>
            </a:extLst>
          </p:cNvPr>
          <p:cNvCxnSpPr>
            <a:cxnSpLocks/>
          </p:cNvCxnSpPr>
          <p:nvPr/>
        </p:nvCxnSpPr>
        <p:spPr>
          <a:xfrm flipH="1">
            <a:off x="8182541" y="925438"/>
            <a:ext cx="1687174" cy="6393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BB08F1-8CBA-41DE-BAE6-5C295348DD8B}"/>
              </a:ext>
            </a:extLst>
          </p:cNvPr>
          <p:cNvCxnSpPr>
            <a:cxnSpLocks/>
          </p:cNvCxnSpPr>
          <p:nvPr/>
        </p:nvCxnSpPr>
        <p:spPr>
          <a:xfrm flipH="1">
            <a:off x="8217159" y="2450428"/>
            <a:ext cx="1652555" cy="7907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75E27B-6A62-4879-8C0F-EBDBA992FCEB}"/>
              </a:ext>
            </a:extLst>
          </p:cNvPr>
          <p:cNvCxnSpPr>
            <a:cxnSpLocks/>
          </p:cNvCxnSpPr>
          <p:nvPr/>
        </p:nvCxnSpPr>
        <p:spPr>
          <a:xfrm flipH="1">
            <a:off x="9895867" y="2450428"/>
            <a:ext cx="1700388" cy="7907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883FDF2-A537-4D8E-BF17-52C6C84590BE}"/>
              </a:ext>
            </a:extLst>
          </p:cNvPr>
          <p:cNvCxnSpPr>
            <a:cxnSpLocks/>
          </p:cNvCxnSpPr>
          <p:nvPr/>
        </p:nvCxnSpPr>
        <p:spPr>
          <a:xfrm flipH="1">
            <a:off x="6770275" y="1607569"/>
            <a:ext cx="1376198" cy="8068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03634A7-926D-4F91-88CC-4FD88532A2CC}"/>
              </a:ext>
            </a:extLst>
          </p:cNvPr>
          <p:cNvGrpSpPr/>
          <p:nvPr/>
        </p:nvGrpSpPr>
        <p:grpSpPr>
          <a:xfrm>
            <a:off x="1294278" y="567274"/>
            <a:ext cx="3747868" cy="2748407"/>
            <a:chOff x="1294278" y="567274"/>
            <a:chExt cx="3747868" cy="27484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FD08D5-AD25-4816-8007-B72D579530ED}"/>
                </a:ext>
              </a:extLst>
            </p:cNvPr>
            <p:cNvGrpSpPr/>
            <p:nvPr/>
          </p:nvGrpSpPr>
          <p:grpSpPr>
            <a:xfrm>
              <a:off x="1294278" y="567274"/>
              <a:ext cx="3747868" cy="2748407"/>
              <a:chOff x="1294278" y="567274"/>
              <a:chExt cx="3747868" cy="274840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E5C08E2-A74E-4B4F-BD50-DA982408AD32}"/>
                  </a:ext>
                </a:extLst>
              </p:cNvPr>
              <p:cNvSpPr/>
              <p:nvPr/>
            </p:nvSpPr>
            <p:spPr>
              <a:xfrm>
                <a:off x="3430653" y="2007295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79B4555-A6CA-4FFD-9A3F-FC9D62BF6218}"/>
                  </a:ext>
                </a:extLst>
              </p:cNvPr>
              <p:cNvCxnSpPr/>
              <p:nvPr/>
            </p:nvCxnSpPr>
            <p:spPr>
              <a:xfrm>
                <a:off x="2279374" y="1616765"/>
                <a:ext cx="0" cy="1391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B249327-8937-4137-9307-9D21398309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9374" y="848139"/>
                <a:ext cx="967409" cy="768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9C062-F38B-4BFF-B872-C9F1AB6E296E}"/>
                  </a:ext>
                </a:extLst>
              </p:cNvPr>
              <p:cNvSpPr txBox="1"/>
              <p:nvPr/>
            </p:nvSpPr>
            <p:spPr>
              <a:xfrm>
                <a:off x="1912456" y="3007904"/>
                <a:ext cx="1007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Product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44F3C-1834-4644-92FD-298032A61E81}"/>
                  </a:ext>
                </a:extLst>
              </p:cNvPr>
              <p:cNvSpPr txBox="1"/>
              <p:nvPr/>
            </p:nvSpPr>
            <p:spPr>
              <a:xfrm>
                <a:off x="3988905" y="1462876"/>
                <a:ext cx="583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Date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A085BC-7C35-4253-BEBF-ABFD1D6D065A}"/>
                  </a:ext>
                </a:extLst>
              </p:cNvPr>
              <p:cNvSpPr txBox="1"/>
              <p:nvPr/>
            </p:nvSpPr>
            <p:spPr>
              <a:xfrm>
                <a:off x="2964080" y="567274"/>
                <a:ext cx="1007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Store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CF708-1A0D-4548-BF5D-3CAB1EE6DB9B}"/>
                  </a:ext>
                </a:extLst>
              </p:cNvPr>
              <p:cNvSpPr/>
              <p:nvPr/>
            </p:nvSpPr>
            <p:spPr>
              <a:xfrm>
                <a:off x="2955236" y="114712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C9EA6C-0380-407B-95DB-233EED6CBE9D}"/>
                  </a:ext>
                </a:extLst>
              </p:cNvPr>
              <p:cNvSpPr/>
              <p:nvPr/>
            </p:nvSpPr>
            <p:spPr>
              <a:xfrm>
                <a:off x="2768047" y="1352129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3040CF-8A36-44B8-A6A8-262D24D06411}"/>
                  </a:ext>
                </a:extLst>
              </p:cNvPr>
              <p:cNvSpPr/>
              <p:nvPr/>
            </p:nvSpPr>
            <p:spPr>
              <a:xfrm>
                <a:off x="2577547" y="155713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B7753D-9C32-4EC9-AE87-653195B72FBE}"/>
                  </a:ext>
                </a:extLst>
              </p:cNvPr>
              <p:cNvSpPr/>
              <p:nvPr/>
            </p:nvSpPr>
            <p:spPr>
              <a:xfrm>
                <a:off x="2392017" y="176105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4A8742-81A0-42CD-928A-692AD1AF752F}"/>
                  </a:ext>
                </a:extLst>
              </p:cNvPr>
              <p:cNvSpPr/>
              <p:nvPr/>
            </p:nvSpPr>
            <p:spPr>
              <a:xfrm>
                <a:off x="3613701" y="1147128"/>
                <a:ext cx="291548" cy="3069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721C39-0BC2-4222-9E49-6A66669B3F51}"/>
                  </a:ext>
                </a:extLst>
              </p:cNvPr>
              <p:cNvSpPr/>
              <p:nvPr/>
            </p:nvSpPr>
            <p:spPr>
              <a:xfrm>
                <a:off x="3426512" y="1352129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C86D77-D5C1-4726-ABEB-30C251A2A390}"/>
                  </a:ext>
                </a:extLst>
              </p:cNvPr>
              <p:cNvSpPr/>
              <p:nvPr/>
            </p:nvSpPr>
            <p:spPr>
              <a:xfrm>
                <a:off x="3236012" y="155713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F1973-F24E-451D-B216-45A4F92AA9B5}"/>
                  </a:ext>
                </a:extLst>
              </p:cNvPr>
              <p:cNvSpPr/>
              <p:nvPr/>
            </p:nvSpPr>
            <p:spPr>
              <a:xfrm>
                <a:off x="3050482" y="176105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68537F1-2B90-4765-918E-7C5139B7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374" y="1616765"/>
                <a:ext cx="17095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725D1-5C6D-4830-8552-7A7872E6AAE6}"/>
                  </a:ext>
                </a:extLst>
              </p:cNvPr>
              <p:cNvSpPr/>
              <p:nvPr/>
            </p:nvSpPr>
            <p:spPr>
              <a:xfrm>
                <a:off x="2561808" y="219498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B47C922-CC67-4EA0-8056-9CC8E0CE231E}"/>
                  </a:ext>
                </a:extLst>
              </p:cNvPr>
              <p:cNvSpPr/>
              <p:nvPr/>
            </p:nvSpPr>
            <p:spPr>
              <a:xfrm>
                <a:off x="2376278" y="239890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2ABC15-4D77-494E-936D-53AADFA51FEA}"/>
                  </a:ext>
                </a:extLst>
              </p:cNvPr>
              <p:cNvSpPr/>
              <p:nvPr/>
            </p:nvSpPr>
            <p:spPr>
              <a:xfrm>
                <a:off x="3229386" y="219498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43286A-A1FE-40ED-A168-E90D149DF36C}"/>
                  </a:ext>
                </a:extLst>
              </p:cNvPr>
              <p:cNvSpPr/>
              <p:nvPr/>
            </p:nvSpPr>
            <p:spPr>
              <a:xfrm>
                <a:off x="3043856" y="239890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Callout: Bent Line with No Border 32">
                <a:extLst>
                  <a:ext uri="{FF2B5EF4-FFF2-40B4-BE49-F238E27FC236}">
                    <a16:creationId xmlns:a16="http://schemas.microsoft.com/office/drawing/2014/main" id="{C372C689-62E0-44DC-A54B-650C28F9FD63}"/>
                  </a:ext>
                </a:extLst>
              </p:cNvPr>
              <p:cNvSpPr/>
              <p:nvPr/>
            </p:nvSpPr>
            <p:spPr>
              <a:xfrm>
                <a:off x="1294278" y="1848091"/>
                <a:ext cx="756122" cy="153481"/>
              </a:xfrm>
              <a:prstGeom prst="callout2">
                <a:avLst>
                  <a:gd name="adj1" fmla="val 45831"/>
                  <a:gd name="adj2" fmla="val 75954"/>
                  <a:gd name="adj3" fmla="val 45831"/>
                  <a:gd name="adj4" fmla="val 100601"/>
                  <a:gd name="adj5" fmla="val 49312"/>
                  <a:gd name="adj6" fmla="val 131067"/>
                </a:avLst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>
                    <a:solidFill>
                      <a:schemeClr val="accent5"/>
                    </a:solidFill>
                  </a:rPr>
                  <a:t>Apples</a:t>
                </a:r>
              </a:p>
            </p:txBody>
          </p:sp>
          <p:sp>
            <p:nvSpPr>
              <p:cNvPr id="34" name="Callout: Line with No Border 33">
                <a:extLst>
                  <a:ext uri="{FF2B5EF4-FFF2-40B4-BE49-F238E27FC236}">
                    <a16:creationId xmlns:a16="http://schemas.microsoft.com/office/drawing/2014/main" id="{5797CB21-D968-40B9-BF1D-93D0398491F3}"/>
                  </a:ext>
                </a:extLst>
              </p:cNvPr>
              <p:cNvSpPr/>
              <p:nvPr/>
            </p:nvSpPr>
            <p:spPr>
              <a:xfrm>
                <a:off x="1912456" y="885796"/>
                <a:ext cx="850622" cy="104118"/>
              </a:xfrm>
              <a:prstGeom prst="callout1">
                <a:avLst>
                  <a:gd name="adj1" fmla="val 43988"/>
                  <a:gd name="adj2" fmla="val 87738"/>
                  <a:gd name="adj3" fmla="val 112500"/>
                  <a:gd name="adj4" fmla="val 101559"/>
                </a:avLst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>
                    <a:solidFill>
                      <a:schemeClr val="accent5"/>
                    </a:solidFill>
                  </a:rPr>
                  <a:t>Greenside</a:t>
                </a:r>
              </a:p>
            </p:txBody>
          </p:sp>
          <p:sp>
            <p:nvSpPr>
              <p:cNvPr id="35" name="Callout: Line with No Border 34">
                <a:extLst>
                  <a:ext uri="{FF2B5EF4-FFF2-40B4-BE49-F238E27FC236}">
                    <a16:creationId xmlns:a16="http://schemas.microsoft.com/office/drawing/2014/main" id="{78EF6469-1B7A-433C-B477-2B5383754F3F}"/>
                  </a:ext>
                </a:extLst>
              </p:cNvPr>
              <p:cNvSpPr/>
              <p:nvPr/>
            </p:nvSpPr>
            <p:spPr>
              <a:xfrm>
                <a:off x="4084977" y="1216310"/>
                <a:ext cx="957169" cy="237614"/>
              </a:xfrm>
              <a:prstGeom prst="callout1">
                <a:avLst>
                  <a:gd name="adj1" fmla="val 47904"/>
                  <a:gd name="adj2" fmla="val 10484"/>
                  <a:gd name="adj3" fmla="val 153315"/>
                  <a:gd name="adj4" fmla="val -62940"/>
                </a:avLst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>
                    <a:solidFill>
                      <a:schemeClr val="accent5"/>
                    </a:solidFill>
                  </a:rPr>
                  <a:t>18/05/2016</a:t>
                </a:r>
              </a:p>
            </p:txBody>
          </p:sp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798CB21C-78FC-4ED7-9FA6-285BF90A5F16}"/>
                  </a:ext>
                </a:extLst>
              </p:cNvPr>
              <p:cNvSpPr/>
              <p:nvPr/>
            </p:nvSpPr>
            <p:spPr>
              <a:xfrm>
                <a:off x="3911124" y="676563"/>
                <a:ext cx="1023428" cy="293832"/>
              </a:xfrm>
              <a:prstGeom prst="wedgeRectCallout">
                <a:avLst>
                  <a:gd name="adj1" fmla="val -51969"/>
                  <a:gd name="adj2" fmla="val 109651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/>
                  <a:t>Quantity =10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2D0E84-E545-4F05-90E3-1CD525DCBBA5}"/>
                </a:ext>
              </a:extLst>
            </p:cNvPr>
            <p:cNvCxnSpPr>
              <a:stCxn id="33" idx="0"/>
            </p:cNvCxnSpPr>
            <p:nvPr/>
          </p:nvCxnSpPr>
          <p:spPr>
            <a:xfrm>
              <a:off x="2050400" y="1924832"/>
              <a:ext cx="228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AAE2D7-7A93-4428-84A8-32F06E7CCC35}"/>
                </a:ext>
              </a:extLst>
            </p:cNvPr>
            <p:cNvCxnSpPr>
              <a:cxnSpLocks/>
            </p:cNvCxnSpPr>
            <p:nvPr/>
          </p:nvCxnSpPr>
          <p:spPr>
            <a:xfrm>
              <a:off x="2612406" y="976109"/>
              <a:ext cx="287410" cy="16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CDE82D-DE8F-49A8-8E2B-79E358FBB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8320" y="1318599"/>
              <a:ext cx="787001" cy="298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37F38-3260-4E19-92A7-7D5E6CB2691B}"/>
                </a:ext>
              </a:extLst>
            </p:cNvPr>
            <p:cNvCxnSpPr>
              <a:cxnSpLocks/>
            </p:cNvCxnSpPr>
            <p:nvPr/>
          </p:nvCxnSpPr>
          <p:spPr>
            <a:xfrm>
              <a:off x="2358769" y="1183882"/>
              <a:ext cx="287410" cy="161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5FADAF-5189-4A3D-B795-633B6AEC8BE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487" y="1362720"/>
              <a:ext cx="287410" cy="161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45BC5B-CE93-4391-8AD4-78A874CEB293}"/>
                </a:ext>
              </a:extLst>
            </p:cNvPr>
            <p:cNvCxnSpPr/>
            <p:nvPr/>
          </p:nvCxnSpPr>
          <p:spPr>
            <a:xfrm>
              <a:off x="2050400" y="2552389"/>
              <a:ext cx="2289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65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6F5F-D902-406E-A13C-0B30FAB6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3CAF5-B2CB-4557-B348-FFD5ECF5C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2" y="3077240"/>
            <a:ext cx="1829055" cy="1848108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17E0C-6864-43B2-B42E-09CA8F870185}"/>
              </a:ext>
            </a:extLst>
          </p:cNvPr>
          <p:cNvCxnSpPr>
            <a:cxnSpLocks/>
          </p:cNvCxnSpPr>
          <p:nvPr/>
        </p:nvCxnSpPr>
        <p:spPr>
          <a:xfrm flipH="1" flipV="1">
            <a:off x="5777346" y="4184072"/>
            <a:ext cx="110837" cy="3602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5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0928-D4CA-47E7-B099-4A36BE94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0CD0-A72F-49B6-863F-86F155E4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8DCD9-5AD6-47F8-9861-ACD7329F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63" y="322819"/>
            <a:ext cx="7276723" cy="4657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8FB17-7300-4ACC-A0CF-CE549024A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5" t="44954" r="66406" b="54064"/>
          <a:stretch/>
        </p:blipFill>
        <p:spPr>
          <a:xfrm>
            <a:off x="7721603" y="2438400"/>
            <a:ext cx="164011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A1BCA-9594-4712-8898-BB963CDE7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5" t="44954" r="66406" b="54064"/>
          <a:stretch/>
        </p:blipFill>
        <p:spPr>
          <a:xfrm>
            <a:off x="7721604" y="3435485"/>
            <a:ext cx="1640112" cy="4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5A432-8854-42C3-B0C2-51AE5E0D3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5" t="44954" r="66406" b="54064"/>
          <a:stretch/>
        </p:blipFill>
        <p:spPr>
          <a:xfrm>
            <a:off x="7665361" y="4409710"/>
            <a:ext cx="1640112" cy="4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BB8F54-C033-48FF-BC63-88E0A02EC416}"/>
              </a:ext>
            </a:extLst>
          </p:cNvPr>
          <p:cNvSpPr txBox="1"/>
          <p:nvPr/>
        </p:nvSpPr>
        <p:spPr>
          <a:xfrm>
            <a:off x="3011715" y="1919602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D5A90-13ED-4D27-915B-A38FC7D1C3EA}"/>
              </a:ext>
            </a:extLst>
          </p:cNvPr>
          <p:cNvSpPr txBox="1"/>
          <p:nvPr/>
        </p:nvSpPr>
        <p:spPr>
          <a:xfrm>
            <a:off x="6814458" y="1919602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192D9-77AF-4A13-91D5-2BA510AA453B}"/>
              </a:ext>
            </a:extLst>
          </p:cNvPr>
          <p:cNvSpPr txBox="1"/>
          <p:nvPr/>
        </p:nvSpPr>
        <p:spPr>
          <a:xfrm>
            <a:off x="4492172" y="2651644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73AE-D6EA-457D-9DFE-C0BD3964748B}"/>
              </a:ext>
            </a:extLst>
          </p:cNvPr>
          <p:cNvSpPr txBox="1"/>
          <p:nvPr/>
        </p:nvSpPr>
        <p:spPr>
          <a:xfrm>
            <a:off x="6828972" y="2651644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D38F4-FF31-43EA-985C-E7086FB2737D}"/>
              </a:ext>
            </a:extLst>
          </p:cNvPr>
          <p:cNvSpPr txBox="1"/>
          <p:nvPr/>
        </p:nvSpPr>
        <p:spPr>
          <a:xfrm>
            <a:off x="3011715" y="3673526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320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</dc:creator>
  <cp:lastModifiedBy>Cath</cp:lastModifiedBy>
  <cp:revision>11</cp:revision>
  <dcterms:created xsi:type="dcterms:W3CDTF">2017-10-06T02:27:41Z</dcterms:created>
  <dcterms:modified xsi:type="dcterms:W3CDTF">2017-10-16T14:34:19Z</dcterms:modified>
</cp:coreProperties>
</file>