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12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2093-6774-451C-A14A-FBAD683F2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C706E-8DD9-4D51-843C-DC54190B5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26602-AF06-4F9B-AD57-EE83E06F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4FED-1C66-4650-9F9E-F9203F4E4D23}" type="datetimeFigureOut">
              <a:rPr lang="en-ZA" smtClean="0"/>
              <a:t>2017/10/16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B71EB-F484-4D43-A5A3-4D9B74AA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4F4DC-9217-44C7-B2AF-485EA701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B-257B-4C1D-A777-D5084F85F8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6710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02BCD-53A9-4E69-94AD-F26D5992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608CE-D87D-4F2A-83DB-C7539973F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7DC65-CCC2-4FCF-AAAE-6F29DD80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4FED-1C66-4650-9F9E-F9203F4E4D23}" type="datetimeFigureOut">
              <a:rPr lang="en-ZA" smtClean="0"/>
              <a:t>2017/10/16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31E11-41A1-4FC3-8E1D-40673EF6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07808-10E8-45C1-8B11-C4985E93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B-257B-4C1D-A777-D5084F85F8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3348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8222C0-D851-4988-B4C0-A5287F4D4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03600-62E1-4361-89A4-56CE25C84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0A26C-4AC2-440F-A281-5E4AD115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4FED-1C66-4650-9F9E-F9203F4E4D23}" type="datetimeFigureOut">
              <a:rPr lang="en-ZA" smtClean="0"/>
              <a:t>2017/10/16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CEA3-8411-4701-96F4-53601288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11F7B-E376-464C-8653-8FE4FB91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B-257B-4C1D-A777-D5084F85F8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630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8D41-CB84-4EC9-B163-82683872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6D79B-3D18-4467-8BB0-F73AA18C3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C8E05-ACE4-45D1-A453-3BEFFCFB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4FED-1C66-4650-9F9E-F9203F4E4D23}" type="datetimeFigureOut">
              <a:rPr lang="en-ZA" smtClean="0"/>
              <a:t>2017/10/16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49A8F-61DA-4C5A-B1CF-76B41F44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84C40-7F2B-4D03-B384-B37CF2CD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B-257B-4C1D-A777-D5084F85F8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15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0FF7-3F46-4196-A0C2-78AE845D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8897A-BF5C-4763-9C89-0181F1C84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1E6CB-494D-4D53-941F-518858B3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4FED-1C66-4650-9F9E-F9203F4E4D23}" type="datetimeFigureOut">
              <a:rPr lang="en-ZA" smtClean="0"/>
              <a:t>2017/10/16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5FDAC-E1BC-4C91-8FFD-622D1DB0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84245-AFDF-4FCA-85E7-B092018E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B-257B-4C1D-A777-D5084F85F8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680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9896-D393-4A6F-ABEF-B37C18DC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2B1DC-2621-429B-A8E7-04E4006A2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BD6C7-E3DA-4C59-BDCE-2D39A21D7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33B57-8B36-4093-843D-124E9206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4FED-1C66-4650-9F9E-F9203F4E4D23}" type="datetimeFigureOut">
              <a:rPr lang="en-ZA" smtClean="0"/>
              <a:t>2017/10/16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7CCD7-0F41-48E4-8AE5-3CCD4BC9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FB589-DF89-4B14-A3EF-FC9E1C37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B-257B-4C1D-A777-D5084F85F8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519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00B2-9710-427A-8718-E811EE8EF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B07DB-BBFC-4198-9BE9-1ED7492A6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FE8D2-E8A4-486F-940E-61CF29537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EFF2A-CF77-4286-B2C7-EC549E939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1D3ED-73B8-48EA-98DD-29A3397B6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91EB7A-AFD3-456D-8E3E-8C93CD12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4FED-1C66-4650-9F9E-F9203F4E4D23}" type="datetimeFigureOut">
              <a:rPr lang="en-ZA" smtClean="0"/>
              <a:t>2017/10/16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CEC28-287B-43A5-A3DB-2B748D09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9EC25-6594-4AD7-877B-CE66964F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B-257B-4C1D-A777-D5084F85F8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801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8B50-5DD3-4358-B9A3-D8D994BD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280F0-9C98-4496-B801-FDE18C8D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4FED-1C66-4650-9F9E-F9203F4E4D23}" type="datetimeFigureOut">
              <a:rPr lang="en-ZA" smtClean="0"/>
              <a:t>2017/10/16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F83F1-860C-4530-826E-A2367996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DED47-1288-4F64-B456-E8503148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B-257B-4C1D-A777-D5084F85F8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945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CB72C-50E2-472B-B61F-1F457454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4FED-1C66-4650-9F9E-F9203F4E4D23}" type="datetimeFigureOut">
              <a:rPr lang="en-ZA" smtClean="0"/>
              <a:t>2017/10/16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5FD3A-E0C3-44F0-8F9A-3EE0B15E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417CB-7932-457A-B81E-57FD15B9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B-257B-4C1D-A777-D5084F85F8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052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4855-080D-4C3E-ACD5-3AD6232C5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676F3-FE8A-4DA9-B17D-C90282BA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9FCE0-8652-4ABA-89AB-887ED2C48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51A98-B735-4EB6-80D3-39681B52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4FED-1C66-4650-9F9E-F9203F4E4D23}" type="datetimeFigureOut">
              <a:rPr lang="en-ZA" smtClean="0"/>
              <a:t>2017/10/16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6BA95-9802-48E9-B953-BABDFAFE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A28BB-0035-4AB4-89ED-C630728B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B-257B-4C1D-A777-D5084F85F8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493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0686-784E-421F-9FC1-066C7BFF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F5CE4-1E3D-4B89-BE61-F27E5328A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3FE07-363A-408E-8155-361DBDC82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E94A9-62A9-4250-A35F-D1C8019E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4FED-1C66-4650-9F9E-F9203F4E4D23}" type="datetimeFigureOut">
              <a:rPr lang="en-ZA" smtClean="0"/>
              <a:t>2017/10/16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67679-06DE-41DA-BB30-9212405D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89BC5-5436-4B6E-8C6D-AFE4E311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B-257B-4C1D-A777-D5084F85F8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922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F3153-961F-4F8E-AF91-812607DB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17A61-4AC6-4F95-B4B0-50A5BDEC4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8B4E7-DABA-4677-A6C3-78BB73D1E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14FED-1C66-4650-9F9E-F9203F4E4D23}" type="datetimeFigureOut">
              <a:rPr lang="en-ZA" smtClean="0"/>
              <a:t>2017/10/16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CC4D6-3012-4D4E-944C-9CA1B2F58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505AC-0134-4AA3-ABCE-84B071D4D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3F6CB-257B-4C1D-A777-D5084F85F8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586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DE3068A4-5487-490F-A71A-CC25E76CB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13" y="-230306"/>
            <a:ext cx="5796265" cy="3982711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DDD46EB0-C337-4D7F-86E8-31BA28350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08" y="2777747"/>
            <a:ext cx="6211504" cy="3975363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53B64F1-42D4-40AF-BEBE-B869A0627105}"/>
              </a:ext>
            </a:extLst>
          </p:cNvPr>
          <p:cNvCxnSpPr>
            <a:cxnSpLocks/>
          </p:cNvCxnSpPr>
          <p:nvPr/>
        </p:nvCxnSpPr>
        <p:spPr>
          <a:xfrm>
            <a:off x="8182541" y="925438"/>
            <a:ext cx="1687173" cy="60393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6B5EF3-95E3-4A73-886E-2B7FA6A6E032}"/>
              </a:ext>
            </a:extLst>
          </p:cNvPr>
          <p:cNvCxnSpPr>
            <a:cxnSpLocks/>
          </p:cNvCxnSpPr>
          <p:nvPr/>
        </p:nvCxnSpPr>
        <p:spPr>
          <a:xfrm>
            <a:off x="6770274" y="1564835"/>
            <a:ext cx="1446885" cy="84962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9AD13AF-76C9-45AB-B2E6-0A31584B7AE1}"/>
              </a:ext>
            </a:extLst>
          </p:cNvPr>
          <p:cNvCxnSpPr>
            <a:cxnSpLocks/>
          </p:cNvCxnSpPr>
          <p:nvPr/>
        </p:nvCxnSpPr>
        <p:spPr>
          <a:xfrm>
            <a:off x="9895867" y="2414463"/>
            <a:ext cx="1700388" cy="82675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3357A8D-B1BD-4BE8-94B2-4E5CF77A2D9C}"/>
              </a:ext>
            </a:extLst>
          </p:cNvPr>
          <p:cNvCxnSpPr>
            <a:cxnSpLocks/>
          </p:cNvCxnSpPr>
          <p:nvPr/>
        </p:nvCxnSpPr>
        <p:spPr>
          <a:xfrm>
            <a:off x="8243312" y="2450428"/>
            <a:ext cx="1626402" cy="78265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B8AD18A-B535-4309-A68D-A637FAE4253D}"/>
              </a:ext>
            </a:extLst>
          </p:cNvPr>
          <p:cNvCxnSpPr>
            <a:cxnSpLocks/>
          </p:cNvCxnSpPr>
          <p:nvPr/>
        </p:nvCxnSpPr>
        <p:spPr>
          <a:xfrm flipH="1">
            <a:off x="8182541" y="925438"/>
            <a:ext cx="1687174" cy="63939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5BB08F1-8CBA-41DE-BAE6-5C295348DD8B}"/>
              </a:ext>
            </a:extLst>
          </p:cNvPr>
          <p:cNvCxnSpPr>
            <a:cxnSpLocks/>
          </p:cNvCxnSpPr>
          <p:nvPr/>
        </p:nvCxnSpPr>
        <p:spPr>
          <a:xfrm flipH="1">
            <a:off x="8217159" y="2450428"/>
            <a:ext cx="1652555" cy="79078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275E27B-6A62-4879-8C0F-EBDBA992FCEB}"/>
              </a:ext>
            </a:extLst>
          </p:cNvPr>
          <p:cNvCxnSpPr>
            <a:cxnSpLocks/>
          </p:cNvCxnSpPr>
          <p:nvPr/>
        </p:nvCxnSpPr>
        <p:spPr>
          <a:xfrm flipH="1">
            <a:off x="9895867" y="2450428"/>
            <a:ext cx="1700388" cy="79078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883FDF2-A537-4D8E-BF17-52C6C84590BE}"/>
              </a:ext>
            </a:extLst>
          </p:cNvPr>
          <p:cNvCxnSpPr>
            <a:cxnSpLocks/>
          </p:cNvCxnSpPr>
          <p:nvPr/>
        </p:nvCxnSpPr>
        <p:spPr>
          <a:xfrm flipH="1">
            <a:off x="6770275" y="1607569"/>
            <a:ext cx="1376198" cy="80689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03634A7-926D-4F91-88CC-4FD88532A2CC}"/>
              </a:ext>
            </a:extLst>
          </p:cNvPr>
          <p:cNvGrpSpPr/>
          <p:nvPr/>
        </p:nvGrpSpPr>
        <p:grpSpPr>
          <a:xfrm>
            <a:off x="1294278" y="567274"/>
            <a:ext cx="3747868" cy="2748407"/>
            <a:chOff x="1294278" y="567274"/>
            <a:chExt cx="3747868" cy="274840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6FD08D5-AD25-4816-8007-B72D579530ED}"/>
                </a:ext>
              </a:extLst>
            </p:cNvPr>
            <p:cNvGrpSpPr/>
            <p:nvPr/>
          </p:nvGrpSpPr>
          <p:grpSpPr>
            <a:xfrm>
              <a:off x="1294278" y="567274"/>
              <a:ext cx="3747868" cy="2748407"/>
              <a:chOff x="1294278" y="567274"/>
              <a:chExt cx="3747868" cy="274840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E5C08E2-A74E-4B4F-BD50-DA982408AD32}"/>
                  </a:ext>
                </a:extLst>
              </p:cNvPr>
              <p:cNvSpPr/>
              <p:nvPr/>
            </p:nvSpPr>
            <p:spPr>
              <a:xfrm>
                <a:off x="3430653" y="2007295"/>
                <a:ext cx="291548" cy="3069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79B4555-A6CA-4FFD-9A3F-FC9D62BF6218}"/>
                  </a:ext>
                </a:extLst>
              </p:cNvPr>
              <p:cNvCxnSpPr/>
              <p:nvPr/>
            </p:nvCxnSpPr>
            <p:spPr>
              <a:xfrm>
                <a:off x="2279374" y="1616765"/>
                <a:ext cx="0" cy="13914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AB249327-8937-4137-9307-9D21398309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79374" y="848139"/>
                <a:ext cx="967409" cy="7686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09C062-F38B-4BFF-B872-C9F1AB6E296E}"/>
                  </a:ext>
                </a:extLst>
              </p:cNvPr>
              <p:cNvSpPr txBox="1"/>
              <p:nvPr/>
            </p:nvSpPr>
            <p:spPr>
              <a:xfrm>
                <a:off x="1912456" y="3007904"/>
                <a:ext cx="10071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400" dirty="0"/>
                  <a:t>Product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944F3C-1834-4644-92FD-298032A61E81}"/>
                  </a:ext>
                </a:extLst>
              </p:cNvPr>
              <p:cNvSpPr txBox="1"/>
              <p:nvPr/>
            </p:nvSpPr>
            <p:spPr>
              <a:xfrm>
                <a:off x="3988905" y="1462876"/>
                <a:ext cx="5830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400" dirty="0"/>
                  <a:t>Date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A085BC-7C35-4253-BEBF-ABFD1D6D065A}"/>
                  </a:ext>
                </a:extLst>
              </p:cNvPr>
              <p:cNvSpPr txBox="1"/>
              <p:nvPr/>
            </p:nvSpPr>
            <p:spPr>
              <a:xfrm>
                <a:off x="2964080" y="567274"/>
                <a:ext cx="10071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400" dirty="0"/>
                  <a:t>Store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54CF708-1A0D-4548-BF5D-3CAB1EE6DB9B}"/>
                  </a:ext>
                </a:extLst>
              </p:cNvPr>
              <p:cNvSpPr/>
              <p:nvPr/>
            </p:nvSpPr>
            <p:spPr>
              <a:xfrm>
                <a:off x="2955236" y="1147128"/>
                <a:ext cx="291548" cy="3069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C9EA6C-0380-407B-95DB-233EED6CBE9D}"/>
                  </a:ext>
                </a:extLst>
              </p:cNvPr>
              <p:cNvSpPr/>
              <p:nvPr/>
            </p:nvSpPr>
            <p:spPr>
              <a:xfrm>
                <a:off x="2768047" y="1352129"/>
                <a:ext cx="291548" cy="3069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33040CF-8A36-44B8-A6A8-262D24D06411}"/>
                  </a:ext>
                </a:extLst>
              </p:cNvPr>
              <p:cNvSpPr/>
              <p:nvPr/>
            </p:nvSpPr>
            <p:spPr>
              <a:xfrm>
                <a:off x="2577547" y="1557130"/>
                <a:ext cx="291548" cy="3069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FB7753D-9C32-4EC9-AE87-653195B72FBE}"/>
                  </a:ext>
                </a:extLst>
              </p:cNvPr>
              <p:cNvSpPr/>
              <p:nvPr/>
            </p:nvSpPr>
            <p:spPr>
              <a:xfrm>
                <a:off x="2392017" y="1761050"/>
                <a:ext cx="291548" cy="3069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C4A8742-81A0-42CD-928A-692AD1AF752F}"/>
                  </a:ext>
                </a:extLst>
              </p:cNvPr>
              <p:cNvSpPr/>
              <p:nvPr/>
            </p:nvSpPr>
            <p:spPr>
              <a:xfrm>
                <a:off x="3613701" y="1147128"/>
                <a:ext cx="291548" cy="3069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2721C39-0BC2-4222-9E49-6A66669B3F51}"/>
                  </a:ext>
                </a:extLst>
              </p:cNvPr>
              <p:cNvSpPr/>
              <p:nvPr/>
            </p:nvSpPr>
            <p:spPr>
              <a:xfrm>
                <a:off x="3426512" y="1352129"/>
                <a:ext cx="291548" cy="3069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CC86D77-D5C1-4726-ABEB-30C251A2A390}"/>
                  </a:ext>
                </a:extLst>
              </p:cNvPr>
              <p:cNvSpPr/>
              <p:nvPr/>
            </p:nvSpPr>
            <p:spPr>
              <a:xfrm>
                <a:off x="3236012" y="1557130"/>
                <a:ext cx="291548" cy="3069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B4F1973-F24E-451D-B216-45A4F92AA9B5}"/>
                  </a:ext>
                </a:extLst>
              </p:cNvPr>
              <p:cNvSpPr/>
              <p:nvPr/>
            </p:nvSpPr>
            <p:spPr>
              <a:xfrm>
                <a:off x="3050482" y="1761050"/>
                <a:ext cx="291548" cy="3069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68537F1-2B90-4765-918E-7C5139B729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9374" y="1616765"/>
                <a:ext cx="17095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D6725D1-5C6D-4830-8552-7A7872E6AAE6}"/>
                  </a:ext>
                </a:extLst>
              </p:cNvPr>
              <p:cNvSpPr/>
              <p:nvPr/>
            </p:nvSpPr>
            <p:spPr>
              <a:xfrm>
                <a:off x="2561808" y="2194988"/>
                <a:ext cx="291548" cy="3069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B47C922-CC67-4EA0-8056-9CC8E0CE231E}"/>
                  </a:ext>
                </a:extLst>
              </p:cNvPr>
              <p:cNvSpPr/>
              <p:nvPr/>
            </p:nvSpPr>
            <p:spPr>
              <a:xfrm>
                <a:off x="2376278" y="2398908"/>
                <a:ext cx="291548" cy="3069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52ABC15-4D77-494E-936D-53AADFA51FEA}"/>
                  </a:ext>
                </a:extLst>
              </p:cNvPr>
              <p:cNvSpPr/>
              <p:nvPr/>
            </p:nvSpPr>
            <p:spPr>
              <a:xfrm>
                <a:off x="3229386" y="2194988"/>
                <a:ext cx="291548" cy="3069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B43286A-A1FE-40ED-A168-E90D149DF36C}"/>
                  </a:ext>
                </a:extLst>
              </p:cNvPr>
              <p:cNvSpPr/>
              <p:nvPr/>
            </p:nvSpPr>
            <p:spPr>
              <a:xfrm>
                <a:off x="3043856" y="2398908"/>
                <a:ext cx="291548" cy="3069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3" name="Callout: Bent Line with No Border 32">
                <a:extLst>
                  <a:ext uri="{FF2B5EF4-FFF2-40B4-BE49-F238E27FC236}">
                    <a16:creationId xmlns:a16="http://schemas.microsoft.com/office/drawing/2014/main" id="{C372C689-62E0-44DC-A54B-650C28F9FD63}"/>
                  </a:ext>
                </a:extLst>
              </p:cNvPr>
              <p:cNvSpPr/>
              <p:nvPr/>
            </p:nvSpPr>
            <p:spPr>
              <a:xfrm>
                <a:off x="1294278" y="1848091"/>
                <a:ext cx="756122" cy="153481"/>
              </a:xfrm>
              <a:prstGeom prst="callout2">
                <a:avLst>
                  <a:gd name="adj1" fmla="val 45831"/>
                  <a:gd name="adj2" fmla="val 75954"/>
                  <a:gd name="adj3" fmla="val 45831"/>
                  <a:gd name="adj4" fmla="val 100601"/>
                  <a:gd name="adj5" fmla="val 49312"/>
                  <a:gd name="adj6" fmla="val 131067"/>
                </a:avLst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ZA" sz="1100" dirty="0">
                    <a:solidFill>
                      <a:schemeClr val="accent5"/>
                    </a:solidFill>
                  </a:rPr>
                  <a:t>Apples</a:t>
                </a:r>
              </a:p>
            </p:txBody>
          </p:sp>
          <p:sp>
            <p:nvSpPr>
              <p:cNvPr id="34" name="Callout: Line with No Border 33">
                <a:extLst>
                  <a:ext uri="{FF2B5EF4-FFF2-40B4-BE49-F238E27FC236}">
                    <a16:creationId xmlns:a16="http://schemas.microsoft.com/office/drawing/2014/main" id="{5797CB21-D968-40B9-BF1D-93D0398491F3}"/>
                  </a:ext>
                </a:extLst>
              </p:cNvPr>
              <p:cNvSpPr/>
              <p:nvPr/>
            </p:nvSpPr>
            <p:spPr>
              <a:xfrm>
                <a:off x="1912456" y="885796"/>
                <a:ext cx="850622" cy="104118"/>
              </a:xfrm>
              <a:prstGeom prst="callout1">
                <a:avLst>
                  <a:gd name="adj1" fmla="val 43988"/>
                  <a:gd name="adj2" fmla="val 87738"/>
                  <a:gd name="adj3" fmla="val 112500"/>
                  <a:gd name="adj4" fmla="val 101559"/>
                </a:avLst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ZA" sz="1100" dirty="0">
                    <a:solidFill>
                      <a:schemeClr val="accent5"/>
                    </a:solidFill>
                  </a:rPr>
                  <a:t>Greenside</a:t>
                </a:r>
              </a:p>
            </p:txBody>
          </p:sp>
          <p:sp>
            <p:nvSpPr>
              <p:cNvPr id="35" name="Callout: Line with No Border 34">
                <a:extLst>
                  <a:ext uri="{FF2B5EF4-FFF2-40B4-BE49-F238E27FC236}">
                    <a16:creationId xmlns:a16="http://schemas.microsoft.com/office/drawing/2014/main" id="{78EF6469-1B7A-433C-B477-2B5383754F3F}"/>
                  </a:ext>
                </a:extLst>
              </p:cNvPr>
              <p:cNvSpPr/>
              <p:nvPr/>
            </p:nvSpPr>
            <p:spPr>
              <a:xfrm>
                <a:off x="4084977" y="1216310"/>
                <a:ext cx="957169" cy="237614"/>
              </a:xfrm>
              <a:prstGeom prst="callout1">
                <a:avLst>
                  <a:gd name="adj1" fmla="val 47904"/>
                  <a:gd name="adj2" fmla="val 10484"/>
                  <a:gd name="adj3" fmla="val 153315"/>
                  <a:gd name="adj4" fmla="val -62940"/>
                </a:avLst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ZA" sz="1100" dirty="0">
                    <a:solidFill>
                      <a:schemeClr val="accent5"/>
                    </a:solidFill>
                  </a:rPr>
                  <a:t>18/05/2016</a:t>
                </a:r>
              </a:p>
            </p:txBody>
          </p:sp>
          <p:sp>
            <p:nvSpPr>
              <p:cNvPr id="37" name="Speech Bubble: Rectangle 36">
                <a:extLst>
                  <a:ext uri="{FF2B5EF4-FFF2-40B4-BE49-F238E27FC236}">
                    <a16:creationId xmlns:a16="http://schemas.microsoft.com/office/drawing/2014/main" id="{798CB21C-78FC-4ED7-9FA6-285BF90A5F16}"/>
                  </a:ext>
                </a:extLst>
              </p:cNvPr>
              <p:cNvSpPr/>
              <p:nvPr/>
            </p:nvSpPr>
            <p:spPr>
              <a:xfrm>
                <a:off x="3911124" y="676563"/>
                <a:ext cx="1023428" cy="293832"/>
              </a:xfrm>
              <a:prstGeom prst="wedgeRectCallout">
                <a:avLst>
                  <a:gd name="adj1" fmla="val -51969"/>
                  <a:gd name="adj2" fmla="val 109651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ZA" sz="1100" dirty="0"/>
                  <a:t>Quantity =10</a:t>
                </a:r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72D0E84-E545-4F05-90E3-1CD525DCBBA5}"/>
                </a:ext>
              </a:extLst>
            </p:cNvPr>
            <p:cNvCxnSpPr>
              <a:stCxn id="33" idx="0"/>
            </p:cNvCxnSpPr>
            <p:nvPr/>
          </p:nvCxnSpPr>
          <p:spPr>
            <a:xfrm>
              <a:off x="2050400" y="1924832"/>
              <a:ext cx="2289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AAE2D7-7A93-4428-84A8-32F06E7CCC35}"/>
                </a:ext>
              </a:extLst>
            </p:cNvPr>
            <p:cNvCxnSpPr>
              <a:cxnSpLocks/>
            </p:cNvCxnSpPr>
            <p:nvPr/>
          </p:nvCxnSpPr>
          <p:spPr>
            <a:xfrm>
              <a:off x="2612406" y="976109"/>
              <a:ext cx="287410" cy="161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BCDE82D-DE8F-49A8-8E2B-79E358FBB6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8320" y="1318599"/>
              <a:ext cx="787001" cy="298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337F38-3260-4E19-92A7-7D5E6CB2691B}"/>
                </a:ext>
              </a:extLst>
            </p:cNvPr>
            <p:cNvCxnSpPr>
              <a:cxnSpLocks/>
            </p:cNvCxnSpPr>
            <p:nvPr/>
          </p:nvCxnSpPr>
          <p:spPr>
            <a:xfrm>
              <a:off x="2358769" y="1183882"/>
              <a:ext cx="287410" cy="1615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05FADAF-5189-4A3D-B795-633B6AEC8BE8}"/>
                </a:ext>
              </a:extLst>
            </p:cNvPr>
            <p:cNvCxnSpPr>
              <a:cxnSpLocks/>
            </p:cNvCxnSpPr>
            <p:nvPr/>
          </p:nvCxnSpPr>
          <p:spPr>
            <a:xfrm>
              <a:off x="2115487" y="1362720"/>
              <a:ext cx="287410" cy="1615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F45BC5B-CE93-4391-8AD4-78A874CEB293}"/>
                </a:ext>
              </a:extLst>
            </p:cNvPr>
            <p:cNvCxnSpPr/>
            <p:nvPr/>
          </p:nvCxnSpPr>
          <p:spPr>
            <a:xfrm>
              <a:off x="2050400" y="2552389"/>
              <a:ext cx="2289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365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</dc:creator>
  <cp:lastModifiedBy>Cath</cp:lastModifiedBy>
  <cp:revision>9</cp:revision>
  <dcterms:created xsi:type="dcterms:W3CDTF">2017-10-06T02:27:41Z</dcterms:created>
  <dcterms:modified xsi:type="dcterms:W3CDTF">2017-10-16T12:35:17Z</dcterms:modified>
</cp:coreProperties>
</file>