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D279-44AF-4334-ACD3-180529E7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CF38-64A0-4E3A-AB59-224CD4597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593B-9B06-4BF5-A600-1CA8E7D6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944A-6926-441A-8235-30C9BD0F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12A43-BFB1-436E-A3BA-5F9D5D8A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107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9E99-71A7-4A40-8B95-494673E4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4373E-03A6-4C31-8672-67C7CBB8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915A-25F4-423A-8A52-E6882189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2DA2-5B24-4B98-82F9-9F8D9704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30E8-E90B-4A8F-A57A-3F2F504B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439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60B3-01E9-4362-9BA3-2E6C03208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2A22-4539-46BD-BA0F-EA60B4938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08B6-D213-4A57-A075-3DECE94B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7142-5031-4C5A-9CB6-AE733A57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04A0-9F99-4330-8AB5-179AE28C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84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64CD-60A3-4306-9751-DEF700AF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3F74-4EA7-4A20-85F5-2C04B736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67D86-FFC8-451E-B942-5EA23824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B7A2-C61B-49DD-8383-E9C0CF99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27B-947D-4C0F-8D69-FC296B3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88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AEB2-9CAF-4682-B194-3DEB1EB7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F3FBB-BA4C-4086-BE01-74B0A637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27F9-F960-4C63-BBFD-5D0C8E25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2036-AC00-49F4-8CD6-3FF1FDEF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AD94-7EEE-4981-8032-4B9D54E0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534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4213-D975-478B-BA06-AAF2AD7F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6F2A-2D11-4633-8AE7-525CE3533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3CC0E-3DFA-419A-8CE7-0D780A5DE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54B1-F7D4-4AE7-B3B4-FBBABA34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FC99A-A60E-4212-B95E-F1D0425E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3E613-41F5-4669-9935-9C535D1E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119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7D9F-A944-46E3-882B-72FB2152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1263-8BD2-4436-9948-AD34BBBE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B1D9-87CF-4507-846D-20A025734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49399-3C83-420B-9CDE-F8D17C93C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8E958-2D7C-4975-821D-89A6B29AB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440A3-8B77-40D5-92F3-096D4E7D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168A7-B709-4E37-8CB1-D5EDD9E2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D15A0-3645-457C-B394-4C8CDDCF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39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BFBF-595E-45CD-87BC-7D2730A3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3F6B9-04F7-49E5-9BDE-6E80E118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9AE95-1C74-4E56-85BC-03A77C61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AA840-CEB3-408A-89F7-73284F52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83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06D28-3D30-4232-A174-F8533828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66D3C-93BC-4E7A-B0A5-8198AFA8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81B34-05F4-44D4-9DC3-31ECA973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561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45AB-B673-41C8-A828-7E32DD83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45FA-1B3C-4C5B-8D68-698CCFF7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8DBCF-5497-4635-8DE5-6C32CA916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A765-52F6-47A5-A809-D8ECDD4B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4B903-32AC-4E6D-9917-47C24EA8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5949-F492-4AC4-82F5-094820E5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3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BF1-DE28-4080-A223-EC17150F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A7612-EC0B-4E30-812D-6ABD17D78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DFB5-4C28-4AA1-99F7-33906D42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55B64-E869-4C84-A3BC-1DC5BD01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BC82-B4B9-4358-A705-81973853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AEC06-DFA7-4FB7-943F-B327433D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74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4630D-A2E3-45D9-B689-F0F64005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E7EB-C6DC-4552-9B09-E397FDAA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AFD5-D464-47C4-8B7E-1AE0D68F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2076-EA40-4CDB-A1FC-919ADA3C9350}" type="datetimeFigureOut">
              <a:rPr lang="en-ZA" smtClean="0"/>
              <a:t>2017/10/12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1182-4060-42D6-9DDB-46A1FA86D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92533-A8F3-48ED-9E5B-97106E26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B294-AFA8-45CE-B3FE-E5B95D19CF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05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C5DC6-F2A1-4DCD-8F9F-5878F83A7AAE}"/>
              </a:ext>
            </a:extLst>
          </p:cNvPr>
          <p:cNvSpPr txBox="1"/>
          <p:nvPr/>
        </p:nvSpPr>
        <p:spPr>
          <a:xfrm>
            <a:off x="768626" y="369829"/>
            <a:ext cx="4853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Develop Sparse Big Data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AB9C4-1B40-4B72-B850-25317E4FA048}"/>
              </a:ext>
            </a:extLst>
          </p:cNvPr>
          <p:cNvSpPr txBox="1"/>
          <p:nvPr/>
        </p:nvSpPr>
        <p:spPr>
          <a:xfrm>
            <a:off x="768626" y="1013576"/>
            <a:ext cx="4853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Implement CRS and BESS on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D9203-B097-4DFC-92F4-97D8EFFBF224}"/>
              </a:ext>
            </a:extLst>
          </p:cNvPr>
          <p:cNvSpPr txBox="1"/>
          <p:nvPr/>
        </p:nvSpPr>
        <p:spPr>
          <a:xfrm>
            <a:off x="768626" y="1657323"/>
            <a:ext cx="48536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Implement Patricia </a:t>
            </a:r>
            <a:r>
              <a:rPr lang="en-ZA" dirty="0" err="1"/>
              <a:t>Trie</a:t>
            </a:r>
            <a:r>
              <a:rPr lang="en-ZA" dirty="0"/>
              <a:t> indexing  on 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FA15C-1A03-4768-87D2-655A07EE2592}"/>
              </a:ext>
            </a:extLst>
          </p:cNvPr>
          <p:cNvSpPr txBox="1"/>
          <p:nvPr/>
        </p:nvSpPr>
        <p:spPr>
          <a:xfrm>
            <a:off x="768626" y="2370336"/>
            <a:ext cx="23058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Obtain Increasing Density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1EEE89-DDB2-484B-9065-F694A98F70E4}"/>
              </a:ext>
            </a:extLst>
          </p:cNvPr>
          <p:cNvSpPr/>
          <p:nvPr/>
        </p:nvSpPr>
        <p:spPr>
          <a:xfrm>
            <a:off x="3316357" y="2370336"/>
            <a:ext cx="23058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ZA" dirty="0"/>
              <a:t>Obtain Incremental Indices Algorithm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9FA0A8-9F10-40D2-9058-1FBC8BA763E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95431" y="739161"/>
            <a:ext cx="0" cy="274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7D343C-9192-4B68-A026-E0484DD781E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195431" y="1382908"/>
            <a:ext cx="0" cy="274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2454DDF-3033-4992-98F3-1A1CA6BB2B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386659" y="1561563"/>
            <a:ext cx="343681" cy="1273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F52F0EB-ACA3-4868-9B6C-0922D7A8DC9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3660523" y="1561562"/>
            <a:ext cx="343681" cy="1273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0285F-7FAD-4171-93B9-CA5E84DEDD7C}"/>
              </a:ext>
            </a:extLst>
          </p:cNvPr>
          <p:cNvSpPr txBox="1"/>
          <p:nvPr/>
        </p:nvSpPr>
        <p:spPr>
          <a:xfrm>
            <a:off x="768627" y="3360348"/>
            <a:ext cx="23058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Implement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F3CE4-E216-4966-BC73-D0536DA096D7}"/>
              </a:ext>
            </a:extLst>
          </p:cNvPr>
          <p:cNvSpPr txBox="1"/>
          <p:nvPr/>
        </p:nvSpPr>
        <p:spPr>
          <a:xfrm>
            <a:off x="3316357" y="3360348"/>
            <a:ext cx="2305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Implement Algorithm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02CD7-85BF-40C7-9C59-61DCEA0ADFB5}"/>
              </a:ext>
            </a:extLst>
          </p:cNvPr>
          <p:cNvSpPr txBox="1"/>
          <p:nvPr/>
        </p:nvSpPr>
        <p:spPr>
          <a:xfrm>
            <a:off x="768626" y="4073361"/>
            <a:ext cx="23058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Evaluate Performance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E83E70-8D01-42D9-BCC7-5A318A821156}"/>
              </a:ext>
            </a:extLst>
          </p:cNvPr>
          <p:cNvSpPr txBox="1"/>
          <p:nvPr/>
        </p:nvSpPr>
        <p:spPr>
          <a:xfrm>
            <a:off x="3316357" y="4073361"/>
            <a:ext cx="23058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Evaluate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0B48B-7BD4-4189-8AE2-BDE78FAE0B61}"/>
              </a:ext>
            </a:extLst>
          </p:cNvPr>
          <p:cNvSpPr txBox="1"/>
          <p:nvPr/>
        </p:nvSpPr>
        <p:spPr>
          <a:xfrm>
            <a:off x="768626" y="4786374"/>
            <a:ext cx="4853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/>
              <a:t>Draw Conclusions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26BAB9-378C-4E16-AE69-2F4FD56EC031}"/>
              </a:ext>
            </a:extLst>
          </p:cNvPr>
          <p:cNvCxnSpPr>
            <a:stCxn id="7" idx="2"/>
            <a:endCxn id="25" idx="0"/>
          </p:cNvCxnSpPr>
          <p:nvPr/>
        </p:nvCxnSpPr>
        <p:spPr>
          <a:xfrm>
            <a:off x="1921566" y="3016667"/>
            <a:ext cx="1" cy="34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EE5646-5516-4625-AC8E-1027559F742F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4469296" y="3016667"/>
            <a:ext cx="0" cy="34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406F03-B384-4125-B53C-BD30A031DC9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921566" y="3729680"/>
            <a:ext cx="1" cy="34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156C7-0BE1-402B-85A2-19AC34720DAD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4469296" y="3729680"/>
            <a:ext cx="1" cy="34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028F281-5025-4DD6-9E86-C25AF52EE53F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rot="16200000" flipH="1">
            <a:off x="2386658" y="3977600"/>
            <a:ext cx="343681" cy="1273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E58424E-892E-4A5C-8334-190854DF4A4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rot="5400000">
            <a:off x="3660524" y="3977600"/>
            <a:ext cx="343681" cy="12738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1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</dc:creator>
  <cp:lastModifiedBy>Cath</cp:lastModifiedBy>
  <cp:revision>5</cp:revision>
  <dcterms:created xsi:type="dcterms:W3CDTF">2017-08-25T06:43:29Z</dcterms:created>
  <dcterms:modified xsi:type="dcterms:W3CDTF">2017-10-12T12:33:59Z</dcterms:modified>
</cp:coreProperties>
</file>