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CE"/>
    <a:srgbClr val="EE54EA"/>
    <a:srgbClr val="F6A4F4"/>
    <a:srgbClr val="FBD5FA"/>
    <a:srgbClr val="E8D8F4"/>
    <a:srgbClr val="A162D0"/>
    <a:srgbClr val="B17ED8"/>
    <a:srgbClr val="934BC9"/>
    <a:srgbClr val="C9A6E4"/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 autoAdjust="0"/>
    <p:restoredTop sz="94660"/>
  </p:normalViewPr>
  <p:slideViewPr>
    <p:cSldViewPr snapToGrid="0">
      <p:cViewPr>
        <p:scale>
          <a:sx n="13" d="100"/>
          <a:sy n="13" d="100"/>
        </p:scale>
        <p:origin x="24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0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2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0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1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357-CC27-4F5C-B683-723129246E9D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2093-2466-4E59-8B79-7EA9E7363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DAFDFD08-C41C-737E-A11C-02E432F92EA8}"/>
              </a:ext>
            </a:extLst>
          </p:cNvPr>
          <p:cNvGrpSpPr/>
          <p:nvPr/>
        </p:nvGrpSpPr>
        <p:grpSpPr>
          <a:xfrm>
            <a:off x="14315357" y="5473135"/>
            <a:ext cx="19089581" cy="12960000"/>
            <a:chOff x="12966741" y="7468882"/>
            <a:chExt cx="19089581" cy="12960000"/>
          </a:xfrm>
        </p:grpSpPr>
        <p:pic>
          <p:nvPicPr>
            <p:cNvPr id="338" name="图片 337">
              <a:extLst>
                <a:ext uri="{FF2B5EF4-FFF2-40B4-BE49-F238E27FC236}">
                  <a16:creationId xmlns:a16="http://schemas.microsoft.com/office/drawing/2014/main" id="{A483FD05-5BCE-46B0-69D3-BFBBE6FB1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1" t="13647" r="30287" b="8530"/>
            <a:stretch/>
          </p:blipFill>
          <p:spPr>
            <a:xfrm flipH="1">
              <a:off x="12966741" y="7468882"/>
              <a:ext cx="19089580" cy="12960000"/>
            </a:xfrm>
            <a:prstGeom prst="rect">
              <a:avLst/>
            </a:prstGeom>
          </p:spPr>
        </p:pic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8B6D8BDD-B8EB-1216-F58A-E0DC51C59C7A}"/>
                </a:ext>
              </a:extLst>
            </p:cNvPr>
            <p:cNvSpPr/>
            <p:nvPr/>
          </p:nvSpPr>
          <p:spPr>
            <a:xfrm>
              <a:off x="12966742" y="7527394"/>
              <a:ext cx="19089580" cy="12901488"/>
            </a:xfrm>
            <a:prstGeom prst="rect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1EC117E2-2507-6602-192D-ACEF20DE3445}"/>
              </a:ext>
            </a:extLst>
          </p:cNvPr>
          <p:cNvGrpSpPr/>
          <p:nvPr/>
        </p:nvGrpSpPr>
        <p:grpSpPr>
          <a:xfrm>
            <a:off x="22782946" y="6468379"/>
            <a:ext cx="9620074" cy="10969512"/>
            <a:chOff x="20782443" y="8119905"/>
            <a:chExt cx="9620074" cy="109695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3D87F40-9258-349A-6297-C8051D19C826}"/>
                </a:ext>
              </a:extLst>
            </p:cNvPr>
            <p:cNvSpPr/>
            <p:nvPr/>
          </p:nvSpPr>
          <p:spPr>
            <a:xfrm rot="9548827">
              <a:off x="24941394" y="87538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59DC50C-777F-A6FB-6BC6-D4968459E91B}"/>
                </a:ext>
              </a:extLst>
            </p:cNvPr>
            <p:cNvSpPr/>
            <p:nvPr/>
          </p:nvSpPr>
          <p:spPr>
            <a:xfrm rot="9548827">
              <a:off x="24577649" y="939196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D5013F0-CA16-9930-83B9-6CA9B76625FF}"/>
                </a:ext>
              </a:extLst>
            </p:cNvPr>
            <p:cNvSpPr/>
            <p:nvPr/>
          </p:nvSpPr>
          <p:spPr>
            <a:xfrm rot="9548827">
              <a:off x="25318954" y="939196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B7F7C5B-C845-B54C-5185-ACC81D731904}"/>
                </a:ext>
              </a:extLst>
            </p:cNvPr>
            <p:cNvSpPr/>
            <p:nvPr/>
          </p:nvSpPr>
          <p:spPr>
            <a:xfrm rot="9548827">
              <a:off x="24941394" y="100301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F8185D6-800A-29B5-4159-CF550635C0D6}"/>
                </a:ext>
              </a:extLst>
            </p:cNvPr>
            <p:cNvSpPr/>
            <p:nvPr/>
          </p:nvSpPr>
          <p:spPr>
            <a:xfrm rot="9548827">
              <a:off x="24204761" y="100301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B83AB5-51E9-4FCD-A9F1-A1C02894509A}"/>
                </a:ext>
              </a:extLst>
            </p:cNvPr>
            <p:cNvSpPr/>
            <p:nvPr/>
          </p:nvSpPr>
          <p:spPr>
            <a:xfrm rot="9548827">
              <a:off x="25691841" y="100301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FEF92A-8163-6452-95FE-1585A10DA958}"/>
                </a:ext>
              </a:extLst>
            </p:cNvPr>
            <p:cNvSpPr/>
            <p:nvPr/>
          </p:nvSpPr>
          <p:spPr>
            <a:xfrm rot="9548827">
              <a:off x="23832485" y="106918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BC22857-ED71-7364-DE8B-7981E4E78653}"/>
                </a:ext>
              </a:extLst>
            </p:cNvPr>
            <p:cNvSpPr/>
            <p:nvPr/>
          </p:nvSpPr>
          <p:spPr>
            <a:xfrm rot="9548827">
              <a:off x="24576362" y="106918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80B1790-C3D7-46F9-EB05-8D48EABA8CE6}"/>
                </a:ext>
              </a:extLst>
            </p:cNvPr>
            <p:cNvSpPr/>
            <p:nvPr/>
          </p:nvSpPr>
          <p:spPr>
            <a:xfrm rot="9548827">
              <a:off x="25320239" y="106918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795B7D9-E6AF-1EEE-ECB2-EE0AF33A882B}"/>
                </a:ext>
              </a:extLst>
            </p:cNvPr>
            <p:cNvSpPr/>
            <p:nvPr/>
          </p:nvSpPr>
          <p:spPr>
            <a:xfrm rot="9548827">
              <a:off x="26064117" y="106918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D5A53E87-4FA9-A11F-A0D5-64547DE21A1D}"/>
                </a:ext>
              </a:extLst>
            </p:cNvPr>
            <p:cNvSpPr/>
            <p:nvPr/>
          </p:nvSpPr>
          <p:spPr>
            <a:xfrm rot="9548827">
              <a:off x="23066812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970171D4-5BF7-6FE0-125E-FDA4CFD0247F}"/>
                </a:ext>
              </a:extLst>
            </p:cNvPr>
            <p:cNvSpPr/>
            <p:nvPr/>
          </p:nvSpPr>
          <p:spPr>
            <a:xfrm rot="9548827">
              <a:off x="23808117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25F169C-EDB6-3C12-FB60-8A0521FCE5F6}"/>
                </a:ext>
              </a:extLst>
            </p:cNvPr>
            <p:cNvSpPr/>
            <p:nvPr/>
          </p:nvSpPr>
          <p:spPr>
            <a:xfrm rot="9548827">
              <a:off x="23436144" y="1262167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39D46761-E283-E873-B246-003F2FCD3FA3}"/>
                </a:ext>
              </a:extLst>
            </p:cNvPr>
            <p:cNvSpPr/>
            <p:nvPr/>
          </p:nvSpPr>
          <p:spPr>
            <a:xfrm rot="9548827">
              <a:off x="22693924" y="1262167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EEECC7E-C014-6FD3-48F0-2A50EDDE7BBE}"/>
                </a:ext>
              </a:extLst>
            </p:cNvPr>
            <p:cNvSpPr/>
            <p:nvPr/>
          </p:nvSpPr>
          <p:spPr>
            <a:xfrm rot="9548827">
              <a:off x="24181004" y="1262167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393C224-142D-63B6-B660-75C514907C9D}"/>
                </a:ext>
              </a:extLst>
            </p:cNvPr>
            <p:cNvSpPr/>
            <p:nvPr/>
          </p:nvSpPr>
          <p:spPr>
            <a:xfrm rot="9548827">
              <a:off x="23436144" y="113500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80D72B2F-17D3-1F52-CF31-341AD38B54E4}"/>
                </a:ext>
              </a:extLst>
            </p:cNvPr>
            <p:cNvSpPr/>
            <p:nvPr/>
          </p:nvSpPr>
          <p:spPr>
            <a:xfrm rot="9548827">
              <a:off x="22321648" y="1328342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B537285E-26DD-D14C-A9ED-41368738420C}"/>
                </a:ext>
              </a:extLst>
            </p:cNvPr>
            <p:cNvSpPr/>
            <p:nvPr/>
          </p:nvSpPr>
          <p:spPr>
            <a:xfrm rot="9548827">
              <a:off x="23065525" y="1328342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E0D362D-ED0E-1C36-2634-A1B8DD5E56AA}"/>
                </a:ext>
              </a:extLst>
            </p:cNvPr>
            <p:cNvSpPr/>
            <p:nvPr/>
          </p:nvSpPr>
          <p:spPr>
            <a:xfrm rot="9548827">
              <a:off x="23809402" y="1328342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D43ED2A-F7C7-9CFC-9684-452F0971603A}"/>
                </a:ext>
              </a:extLst>
            </p:cNvPr>
            <p:cNvSpPr/>
            <p:nvPr/>
          </p:nvSpPr>
          <p:spPr>
            <a:xfrm rot="9548827">
              <a:off x="24553280" y="1328342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20AD7907-00B1-0249-B4B9-DF55D269D093}"/>
                </a:ext>
              </a:extLst>
            </p:cNvPr>
            <p:cNvSpPr/>
            <p:nvPr/>
          </p:nvSpPr>
          <p:spPr>
            <a:xfrm rot="9548827">
              <a:off x="26080966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CF6CB884-8F42-E52C-F48E-011942AC7D56}"/>
                </a:ext>
              </a:extLst>
            </p:cNvPr>
            <p:cNvSpPr/>
            <p:nvPr/>
          </p:nvSpPr>
          <p:spPr>
            <a:xfrm rot="9548827">
              <a:off x="26822271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4895F1A2-24C5-9808-D2DC-4560DB973006}"/>
                </a:ext>
              </a:extLst>
            </p:cNvPr>
            <p:cNvSpPr/>
            <p:nvPr/>
          </p:nvSpPr>
          <p:spPr>
            <a:xfrm rot="9548827">
              <a:off x="26450298" y="113500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0C1A3F27-6E8D-0C0A-5E84-8C7C9C7519B6}"/>
                </a:ext>
              </a:extLst>
            </p:cNvPr>
            <p:cNvSpPr/>
            <p:nvPr/>
          </p:nvSpPr>
          <p:spPr>
            <a:xfrm rot="9548827">
              <a:off x="26450298" y="126263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F29EE1A-DEBC-527A-D6F8-DE2A36E96791}"/>
                </a:ext>
              </a:extLst>
            </p:cNvPr>
            <p:cNvSpPr/>
            <p:nvPr/>
          </p:nvSpPr>
          <p:spPr>
            <a:xfrm rot="9548827">
              <a:off x="25708078" y="126263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FC0B8C9B-BF0D-7BF8-967F-CFFE7F4E4895}"/>
                </a:ext>
              </a:extLst>
            </p:cNvPr>
            <p:cNvSpPr/>
            <p:nvPr/>
          </p:nvSpPr>
          <p:spPr>
            <a:xfrm rot="9548827">
              <a:off x="27195158" y="126263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27750DDB-7E43-FB07-99D4-E13F4E107001}"/>
                </a:ext>
              </a:extLst>
            </p:cNvPr>
            <p:cNvSpPr/>
            <p:nvPr/>
          </p:nvSpPr>
          <p:spPr>
            <a:xfrm rot="9548827">
              <a:off x="25335802" y="1328811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FCA386EA-22BA-C36D-BACA-27D96776E477}"/>
                </a:ext>
              </a:extLst>
            </p:cNvPr>
            <p:cNvSpPr/>
            <p:nvPr/>
          </p:nvSpPr>
          <p:spPr>
            <a:xfrm rot="9548827">
              <a:off x="26079679" y="1328811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ED39C605-6A41-39E0-FA4C-2F6EBDB9E56F}"/>
                </a:ext>
              </a:extLst>
            </p:cNvPr>
            <p:cNvSpPr/>
            <p:nvPr/>
          </p:nvSpPr>
          <p:spPr>
            <a:xfrm rot="9548827">
              <a:off x="26823556" y="1328811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A9ED3618-126C-7A78-C1EC-BF9402B4F28B}"/>
                </a:ext>
              </a:extLst>
            </p:cNvPr>
            <p:cNvSpPr/>
            <p:nvPr/>
          </p:nvSpPr>
          <p:spPr>
            <a:xfrm rot="9548827">
              <a:off x="27567434" y="1328811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D1B20235-AB5C-80AE-D014-0BD67C8B673A}"/>
                </a:ext>
              </a:extLst>
            </p:cNvPr>
            <p:cNvSpPr/>
            <p:nvPr/>
          </p:nvSpPr>
          <p:spPr>
            <a:xfrm rot="9548827">
              <a:off x="21896939" y="139654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D5F4DDE5-5B95-225F-00F0-21C2907C0CEE}"/>
                </a:ext>
              </a:extLst>
            </p:cNvPr>
            <p:cNvSpPr/>
            <p:nvPr/>
          </p:nvSpPr>
          <p:spPr>
            <a:xfrm rot="9548827">
              <a:off x="21527607" y="1460363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533F7837-1385-A9A4-A1CC-7F221F2B95C0}"/>
                </a:ext>
              </a:extLst>
            </p:cNvPr>
            <p:cNvSpPr/>
            <p:nvPr/>
          </p:nvSpPr>
          <p:spPr>
            <a:xfrm rot="9548827">
              <a:off x="22268912" y="1460363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AEEEDE7-12EC-2401-39D3-4D697031213F}"/>
                </a:ext>
              </a:extLst>
            </p:cNvPr>
            <p:cNvSpPr/>
            <p:nvPr/>
          </p:nvSpPr>
          <p:spPr>
            <a:xfrm rot="9548827">
              <a:off x="21896939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E391E95-FD13-9885-3B78-E4FF952E33C4}"/>
                </a:ext>
              </a:extLst>
            </p:cNvPr>
            <p:cNvSpPr/>
            <p:nvPr/>
          </p:nvSpPr>
          <p:spPr>
            <a:xfrm rot="9548827">
              <a:off x="21154719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304AC3E7-72B2-2E6A-644A-625CA38AB581}"/>
                </a:ext>
              </a:extLst>
            </p:cNvPr>
            <p:cNvSpPr/>
            <p:nvPr/>
          </p:nvSpPr>
          <p:spPr>
            <a:xfrm rot="9548827">
              <a:off x="22641799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1A184BC-5794-708B-A2CF-883157D28F7F}"/>
                </a:ext>
              </a:extLst>
            </p:cNvPr>
            <p:cNvSpPr/>
            <p:nvPr/>
          </p:nvSpPr>
          <p:spPr>
            <a:xfrm rot="9548827">
              <a:off x="20782443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3642A6A-0487-46F1-8A87-0312CA5703AF}"/>
                </a:ext>
              </a:extLst>
            </p:cNvPr>
            <p:cNvSpPr/>
            <p:nvPr/>
          </p:nvSpPr>
          <p:spPr>
            <a:xfrm rot="9548827">
              <a:off x="21526320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6902B785-5806-D502-9D12-6FF46CDD3456}"/>
                </a:ext>
              </a:extLst>
            </p:cNvPr>
            <p:cNvSpPr/>
            <p:nvPr/>
          </p:nvSpPr>
          <p:spPr>
            <a:xfrm rot="9548827">
              <a:off x="22270197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232BA8C-BF86-EA65-A848-93B55B59B96C}"/>
                </a:ext>
              </a:extLst>
            </p:cNvPr>
            <p:cNvSpPr/>
            <p:nvPr/>
          </p:nvSpPr>
          <p:spPr>
            <a:xfrm rot="9548827">
              <a:off x="23014075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B4A9904-E301-A57C-1035-75EF7A3E1301}"/>
                </a:ext>
              </a:extLst>
            </p:cNvPr>
            <p:cNvSpPr/>
            <p:nvPr/>
          </p:nvSpPr>
          <p:spPr>
            <a:xfrm rot="9548827">
              <a:off x="28736751" y="1401284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AB416328-560E-78CE-7127-C7DBC95C6C65}"/>
                </a:ext>
              </a:extLst>
            </p:cNvPr>
            <p:cNvSpPr/>
            <p:nvPr/>
          </p:nvSpPr>
          <p:spPr>
            <a:xfrm rot="9548827">
              <a:off x="28367419" y="1465099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CB1ECACE-8735-E805-0735-258E5F5EF53C}"/>
                </a:ext>
              </a:extLst>
            </p:cNvPr>
            <p:cNvSpPr/>
            <p:nvPr/>
          </p:nvSpPr>
          <p:spPr>
            <a:xfrm rot="9548827">
              <a:off x="29108724" y="1465099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8ABCB9A6-3F9F-0C2C-E60A-2D574AE81631}"/>
                </a:ext>
              </a:extLst>
            </p:cNvPr>
            <p:cNvSpPr/>
            <p:nvPr/>
          </p:nvSpPr>
          <p:spPr>
            <a:xfrm rot="9548827">
              <a:off x="28736751" y="1528914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18CEFDB0-BAB6-1A92-971D-74F9296D65AD}"/>
                </a:ext>
              </a:extLst>
            </p:cNvPr>
            <p:cNvSpPr/>
            <p:nvPr/>
          </p:nvSpPr>
          <p:spPr>
            <a:xfrm rot="9548827">
              <a:off x="27994531" y="1528914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9A1DAA0D-D332-5235-8FC8-7087E72F403C}"/>
                </a:ext>
              </a:extLst>
            </p:cNvPr>
            <p:cNvSpPr/>
            <p:nvPr/>
          </p:nvSpPr>
          <p:spPr>
            <a:xfrm rot="9548827">
              <a:off x="29481611" y="1528914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68D27E59-3331-A510-370A-75763EBED816}"/>
                </a:ext>
              </a:extLst>
            </p:cNvPr>
            <p:cNvSpPr/>
            <p:nvPr/>
          </p:nvSpPr>
          <p:spPr>
            <a:xfrm rot="9548827">
              <a:off x="27622255" y="1595089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577A2BBF-36E7-9755-7D7B-31BB772A11C9}"/>
                </a:ext>
              </a:extLst>
            </p:cNvPr>
            <p:cNvSpPr/>
            <p:nvPr/>
          </p:nvSpPr>
          <p:spPr>
            <a:xfrm rot="9548827">
              <a:off x="28366132" y="1595089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87DEDDCE-7C60-247A-96F4-6BB9DD702A05}"/>
                </a:ext>
              </a:extLst>
            </p:cNvPr>
            <p:cNvSpPr/>
            <p:nvPr/>
          </p:nvSpPr>
          <p:spPr>
            <a:xfrm rot="9548827">
              <a:off x="29110009" y="1595089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7D4C54E9-777B-1BC5-37E8-E45FF3358AA5}"/>
                </a:ext>
              </a:extLst>
            </p:cNvPr>
            <p:cNvSpPr/>
            <p:nvPr/>
          </p:nvSpPr>
          <p:spPr>
            <a:xfrm rot="9548827">
              <a:off x="29853887" y="1595089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328586C8-420E-B6FD-49BF-A32213589260}"/>
                </a:ext>
              </a:extLst>
            </p:cNvPr>
            <p:cNvSpPr/>
            <p:nvPr/>
          </p:nvSpPr>
          <p:spPr>
            <a:xfrm rot="9548827">
              <a:off x="24946981" y="139654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7E05A375-F8A2-2E97-C67D-7BFB46059231}"/>
                </a:ext>
              </a:extLst>
            </p:cNvPr>
            <p:cNvSpPr/>
            <p:nvPr/>
          </p:nvSpPr>
          <p:spPr>
            <a:xfrm rot="9548827">
              <a:off x="24577649" y="1460363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9F422F73-CDE9-B45B-97E4-67FF1F2B9922}"/>
                </a:ext>
              </a:extLst>
            </p:cNvPr>
            <p:cNvSpPr/>
            <p:nvPr/>
          </p:nvSpPr>
          <p:spPr>
            <a:xfrm rot="9548827">
              <a:off x="25318954" y="1460363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66D0393D-C9AC-3D93-E4EB-CA5C49078299}"/>
                </a:ext>
              </a:extLst>
            </p:cNvPr>
            <p:cNvSpPr/>
            <p:nvPr/>
          </p:nvSpPr>
          <p:spPr>
            <a:xfrm rot="9548827">
              <a:off x="24946981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3CC338F0-BC38-1A19-4D1E-1FDA7F259B4D}"/>
                </a:ext>
              </a:extLst>
            </p:cNvPr>
            <p:cNvSpPr/>
            <p:nvPr/>
          </p:nvSpPr>
          <p:spPr>
            <a:xfrm rot="9548827">
              <a:off x="24204761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8881F412-E23A-27B1-1CE2-BD0FA84A5748}"/>
                </a:ext>
              </a:extLst>
            </p:cNvPr>
            <p:cNvSpPr/>
            <p:nvPr/>
          </p:nvSpPr>
          <p:spPr>
            <a:xfrm rot="9548827">
              <a:off x="25691841" y="1524178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93606001-26B5-3E49-32FF-70A8219F5477}"/>
                </a:ext>
              </a:extLst>
            </p:cNvPr>
            <p:cNvSpPr/>
            <p:nvPr/>
          </p:nvSpPr>
          <p:spPr>
            <a:xfrm rot="9548827">
              <a:off x="23832485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A7274EDE-4E41-CCCE-9F22-EAF88E132301}"/>
                </a:ext>
              </a:extLst>
            </p:cNvPr>
            <p:cNvSpPr/>
            <p:nvPr/>
          </p:nvSpPr>
          <p:spPr>
            <a:xfrm rot="9548827">
              <a:off x="24576362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6D4457F3-2AA1-EC21-0C9C-811760CE574E}"/>
                </a:ext>
              </a:extLst>
            </p:cNvPr>
            <p:cNvSpPr/>
            <p:nvPr/>
          </p:nvSpPr>
          <p:spPr>
            <a:xfrm rot="9548827">
              <a:off x="25320239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D626D195-8E31-A030-A05F-D93AA5714223}"/>
                </a:ext>
              </a:extLst>
            </p:cNvPr>
            <p:cNvSpPr/>
            <p:nvPr/>
          </p:nvSpPr>
          <p:spPr>
            <a:xfrm rot="9548827">
              <a:off x="26064117" y="1590352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DAEDCE66-94C2-B2BE-A634-78655E166A1B}"/>
                </a:ext>
              </a:extLst>
            </p:cNvPr>
            <p:cNvSpPr/>
            <p:nvPr/>
          </p:nvSpPr>
          <p:spPr>
            <a:xfrm rot="9548827">
              <a:off x="24943222" y="113500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928FC483-9F99-A1D9-F20D-CB53E488A806}"/>
                </a:ext>
              </a:extLst>
            </p:cNvPr>
            <p:cNvSpPr/>
            <p:nvPr/>
          </p:nvSpPr>
          <p:spPr>
            <a:xfrm rot="9548827">
              <a:off x="24189683" y="113500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1E06CE62-88E7-472D-CB72-7150FA169AFE}"/>
                </a:ext>
              </a:extLst>
            </p:cNvPr>
            <p:cNvSpPr/>
            <p:nvPr/>
          </p:nvSpPr>
          <p:spPr>
            <a:xfrm rot="9548827">
              <a:off x="25696761" y="1135007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45D5DE84-C3B1-79B9-65C6-5F3E15B6F04C}"/>
                </a:ext>
              </a:extLst>
            </p:cNvPr>
            <p:cNvSpPr/>
            <p:nvPr/>
          </p:nvSpPr>
          <p:spPr>
            <a:xfrm rot="9548827">
              <a:off x="24551530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37FDA90B-424C-BC83-1A7C-886BBD5866C7}"/>
                </a:ext>
              </a:extLst>
            </p:cNvPr>
            <p:cNvSpPr/>
            <p:nvPr/>
          </p:nvSpPr>
          <p:spPr>
            <a:xfrm rot="9548827">
              <a:off x="25305069" y="11988224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2917DA28-EFB1-4EF6-50AF-6EDFBBC04F20}"/>
                </a:ext>
              </a:extLst>
            </p:cNvPr>
            <p:cNvSpPr/>
            <p:nvPr/>
          </p:nvSpPr>
          <p:spPr>
            <a:xfrm rot="9548827">
              <a:off x="24932439" y="1262167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85CD25AE-405E-33C9-BD54-5FD0307F7892}"/>
                </a:ext>
              </a:extLst>
            </p:cNvPr>
            <p:cNvSpPr/>
            <p:nvPr/>
          </p:nvSpPr>
          <p:spPr>
            <a:xfrm rot="9548827">
              <a:off x="23439498" y="1397818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6ABFF1C4-EE21-EA1C-3817-E859ADF25CF2}"/>
                </a:ext>
              </a:extLst>
            </p:cNvPr>
            <p:cNvSpPr/>
            <p:nvPr/>
          </p:nvSpPr>
          <p:spPr>
            <a:xfrm rot="9548827">
              <a:off x="22685959" y="1397818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FC2CB007-C978-F29D-59B9-A72794698EC6}"/>
                </a:ext>
              </a:extLst>
            </p:cNvPr>
            <p:cNvSpPr/>
            <p:nvPr/>
          </p:nvSpPr>
          <p:spPr>
            <a:xfrm rot="9548827">
              <a:off x="24193037" y="1397818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19DD2FFA-792E-A428-A78F-7CF4A17CB278}"/>
                </a:ext>
              </a:extLst>
            </p:cNvPr>
            <p:cNvSpPr/>
            <p:nvPr/>
          </p:nvSpPr>
          <p:spPr>
            <a:xfrm rot="9548827">
              <a:off x="23047806" y="1461633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899EF01B-F43E-4E89-6009-EAB0C960ADEA}"/>
                </a:ext>
              </a:extLst>
            </p:cNvPr>
            <p:cNvSpPr/>
            <p:nvPr/>
          </p:nvSpPr>
          <p:spPr>
            <a:xfrm rot="9548827">
              <a:off x="23801345" y="1461633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A1207571-A4C5-46F1-4D97-9E21CD8B99D7}"/>
                </a:ext>
              </a:extLst>
            </p:cNvPr>
            <p:cNvSpPr/>
            <p:nvPr/>
          </p:nvSpPr>
          <p:spPr>
            <a:xfrm rot="9548827">
              <a:off x="23428715" y="1524979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943CFEB6-090F-ACE5-FD84-1B4E94E7DA21}"/>
                </a:ext>
              </a:extLst>
            </p:cNvPr>
            <p:cNvSpPr/>
            <p:nvPr/>
          </p:nvSpPr>
          <p:spPr>
            <a:xfrm rot="9548827">
              <a:off x="26461082" y="1398939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6CD3454-57EF-CEDF-8883-9BF02C5F81F7}"/>
                </a:ext>
              </a:extLst>
            </p:cNvPr>
            <p:cNvSpPr/>
            <p:nvPr/>
          </p:nvSpPr>
          <p:spPr>
            <a:xfrm rot="9548827">
              <a:off x="25707543" y="1398939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C62A7AC5-26E5-F285-1FEE-EF263BA542C2}"/>
                </a:ext>
              </a:extLst>
            </p:cNvPr>
            <p:cNvSpPr/>
            <p:nvPr/>
          </p:nvSpPr>
          <p:spPr>
            <a:xfrm rot="9548827">
              <a:off x="27214621" y="1398939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5B631657-4223-DA5A-DDF1-F1EB72A937C0}"/>
                </a:ext>
              </a:extLst>
            </p:cNvPr>
            <p:cNvSpPr/>
            <p:nvPr/>
          </p:nvSpPr>
          <p:spPr>
            <a:xfrm rot="9548827">
              <a:off x="26069390" y="1462754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56E525AB-0296-FCBD-1F92-6140D2A55ACF}"/>
                </a:ext>
              </a:extLst>
            </p:cNvPr>
            <p:cNvSpPr/>
            <p:nvPr/>
          </p:nvSpPr>
          <p:spPr>
            <a:xfrm rot="9548827">
              <a:off x="26822929" y="1462754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1C989F30-00CE-1C78-8E11-E612158DA048}"/>
                </a:ext>
              </a:extLst>
            </p:cNvPr>
            <p:cNvSpPr/>
            <p:nvPr/>
          </p:nvSpPr>
          <p:spPr>
            <a:xfrm rot="9548827">
              <a:off x="26450299" y="1526100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A23919D4-112B-06AB-8727-20E6F7B2E027}"/>
                </a:ext>
              </a:extLst>
            </p:cNvPr>
            <p:cNvSpPr/>
            <p:nvPr/>
          </p:nvSpPr>
          <p:spPr>
            <a:xfrm rot="9548827">
              <a:off x="20838736" y="1069222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2F59E12F-B594-FAA4-2B23-44F066102B22}"/>
                </a:ext>
              </a:extLst>
            </p:cNvPr>
            <p:cNvSpPr/>
            <p:nvPr/>
          </p:nvSpPr>
          <p:spPr>
            <a:xfrm rot="9548827">
              <a:off x="21582613" y="1069222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24C435D4-4654-8468-EBB0-F20958F0C4D1}"/>
                </a:ext>
              </a:extLst>
            </p:cNvPr>
            <p:cNvSpPr/>
            <p:nvPr/>
          </p:nvSpPr>
          <p:spPr>
            <a:xfrm rot="9548827">
              <a:off x="22326490" y="1069222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4A5DC670-0973-0CE3-EE69-FC2C819EAEF3}"/>
                </a:ext>
              </a:extLst>
            </p:cNvPr>
            <p:cNvSpPr/>
            <p:nvPr/>
          </p:nvSpPr>
          <p:spPr>
            <a:xfrm rot="9548827">
              <a:off x="23070368" y="1069222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6FF5EF73-F575-2F20-0F95-3ADBA2B1BE16}"/>
                </a:ext>
              </a:extLst>
            </p:cNvPr>
            <p:cNvSpPr/>
            <p:nvPr/>
          </p:nvSpPr>
          <p:spPr>
            <a:xfrm rot="9548827">
              <a:off x="21949473" y="1135044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563E9A11-CCBD-5187-4192-44BFA4A3D2EB}"/>
                </a:ext>
              </a:extLst>
            </p:cNvPr>
            <p:cNvSpPr/>
            <p:nvPr/>
          </p:nvSpPr>
          <p:spPr>
            <a:xfrm rot="9548827">
              <a:off x="21195934" y="1135044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3F753CAD-7D00-F6E8-2747-13F2360C5DCD}"/>
                </a:ext>
              </a:extLst>
            </p:cNvPr>
            <p:cNvSpPr/>
            <p:nvPr/>
          </p:nvSpPr>
          <p:spPr>
            <a:xfrm rot="9548827">
              <a:off x="22703012" y="1135044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703A7869-0F92-76EE-B898-7185C1FB2180}"/>
                </a:ext>
              </a:extLst>
            </p:cNvPr>
            <p:cNvSpPr/>
            <p:nvPr/>
          </p:nvSpPr>
          <p:spPr>
            <a:xfrm rot="9548827">
              <a:off x="21557781" y="1198859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FA5F8403-8C44-8B0C-64B5-9CC8200089D0}"/>
                </a:ext>
              </a:extLst>
            </p:cNvPr>
            <p:cNvSpPr/>
            <p:nvPr/>
          </p:nvSpPr>
          <p:spPr>
            <a:xfrm rot="9548827">
              <a:off x="22311320" y="1198859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78D7B5FC-F8C0-2C1F-A1AB-21E51F84EBF9}"/>
                </a:ext>
              </a:extLst>
            </p:cNvPr>
            <p:cNvSpPr/>
            <p:nvPr/>
          </p:nvSpPr>
          <p:spPr>
            <a:xfrm rot="9548827">
              <a:off x="21938690" y="1262204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1300F112-75CB-B4B8-3ADE-56D909221A43}"/>
                </a:ext>
              </a:extLst>
            </p:cNvPr>
            <p:cNvSpPr/>
            <p:nvPr/>
          </p:nvSpPr>
          <p:spPr>
            <a:xfrm rot="9548827">
              <a:off x="26843641" y="1072194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FC3FF400-318A-B699-F4BD-641197B61EF8}"/>
                </a:ext>
              </a:extLst>
            </p:cNvPr>
            <p:cNvSpPr/>
            <p:nvPr/>
          </p:nvSpPr>
          <p:spPr>
            <a:xfrm rot="9548827">
              <a:off x="27610378" y="1072194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CBCF9083-9B1F-3F40-535D-5456FF99B0C5}"/>
                </a:ext>
              </a:extLst>
            </p:cNvPr>
            <p:cNvSpPr/>
            <p:nvPr/>
          </p:nvSpPr>
          <p:spPr>
            <a:xfrm rot="9548827">
              <a:off x="28354255" y="1072194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656CF593-8BB4-36B3-E7CF-BC319F94119A}"/>
                </a:ext>
              </a:extLst>
            </p:cNvPr>
            <p:cNvSpPr/>
            <p:nvPr/>
          </p:nvSpPr>
          <p:spPr>
            <a:xfrm rot="9548827">
              <a:off x="29098133" y="1072194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CC7006B4-4034-2A6C-C874-1A7AE1775FA3}"/>
                </a:ext>
              </a:extLst>
            </p:cNvPr>
            <p:cNvSpPr/>
            <p:nvPr/>
          </p:nvSpPr>
          <p:spPr>
            <a:xfrm rot="9548827">
              <a:off x="27977238" y="113801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46AB908E-7288-25A5-5663-BECC7441B9E4}"/>
                </a:ext>
              </a:extLst>
            </p:cNvPr>
            <p:cNvSpPr/>
            <p:nvPr/>
          </p:nvSpPr>
          <p:spPr>
            <a:xfrm rot="9548827">
              <a:off x="27200839" y="113801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BF6C8F01-65F0-431D-7446-3244FAF0B98C}"/>
                </a:ext>
              </a:extLst>
            </p:cNvPr>
            <p:cNvSpPr/>
            <p:nvPr/>
          </p:nvSpPr>
          <p:spPr>
            <a:xfrm rot="9548827">
              <a:off x="28730777" y="1138015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681F8489-1FB5-7F6E-0178-F21CE7E2D1CA}"/>
                </a:ext>
              </a:extLst>
            </p:cNvPr>
            <p:cNvSpPr/>
            <p:nvPr/>
          </p:nvSpPr>
          <p:spPr>
            <a:xfrm rot="9548827">
              <a:off x="27562686" y="1201830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28726199-0A4D-3724-F5CC-6C3BA369D923}"/>
                </a:ext>
              </a:extLst>
            </p:cNvPr>
            <p:cNvSpPr/>
            <p:nvPr/>
          </p:nvSpPr>
          <p:spPr>
            <a:xfrm rot="9548827">
              <a:off x="28339085" y="12018308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BD59AB96-704D-8BF4-586F-4F59848CEA9A}"/>
                </a:ext>
              </a:extLst>
            </p:cNvPr>
            <p:cNvSpPr/>
            <p:nvPr/>
          </p:nvSpPr>
          <p:spPr>
            <a:xfrm rot="9548827">
              <a:off x="27943595" y="1265176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1C542284-2B73-4174-A755-405D98CCCE62}"/>
                </a:ext>
              </a:extLst>
            </p:cNvPr>
            <p:cNvSpPr/>
            <p:nvPr/>
          </p:nvSpPr>
          <p:spPr>
            <a:xfrm rot="9548827">
              <a:off x="26417432" y="1661959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3823CA9A-3099-6B22-240E-7E15CB7CDA80}"/>
                </a:ext>
              </a:extLst>
            </p:cNvPr>
            <p:cNvSpPr/>
            <p:nvPr/>
          </p:nvSpPr>
          <p:spPr>
            <a:xfrm rot="9548827">
              <a:off x="26021091" y="1727781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6E8CBA2F-AAC2-7E61-ACEF-16AF5CFB9E15}"/>
                </a:ext>
              </a:extLst>
            </p:cNvPr>
            <p:cNvSpPr/>
            <p:nvPr/>
          </p:nvSpPr>
          <p:spPr>
            <a:xfrm rot="9548827">
              <a:off x="25651759" y="1791596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0EA6F8EE-72D6-B99E-BC2F-C66B7BB7942A}"/>
                </a:ext>
              </a:extLst>
            </p:cNvPr>
            <p:cNvSpPr/>
            <p:nvPr/>
          </p:nvSpPr>
          <p:spPr>
            <a:xfrm rot="9548827">
              <a:off x="25278871" y="1854941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53359F30-06F2-1A5C-2171-0797B35FCF3E}"/>
                </a:ext>
              </a:extLst>
            </p:cNvPr>
            <p:cNvSpPr/>
            <p:nvPr/>
          </p:nvSpPr>
          <p:spPr>
            <a:xfrm rot="9548827">
              <a:off x="24190420" y="1661997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C2BE3CEF-BFEA-C8D5-F8EC-C1D4756A5099}"/>
                </a:ext>
              </a:extLst>
            </p:cNvPr>
            <p:cNvSpPr/>
            <p:nvPr/>
          </p:nvSpPr>
          <p:spPr>
            <a:xfrm rot="9548827">
              <a:off x="24934297" y="1661997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BFBD808-DC73-4FE2-1B3F-FC1F74ECE9F4}"/>
                </a:ext>
              </a:extLst>
            </p:cNvPr>
            <p:cNvSpPr/>
            <p:nvPr/>
          </p:nvSpPr>
          <p:spPr>
            <a:xfrm rot="9548827">
              <a:off x="25678175" y="1661997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35B1670F-B134-593D-F040-BBCF262451DB}"/>
                </a:ext>
              </a:extLst>
            </p:cNvPr>
            <p:cNvSpPr/>
            <p:nvPr/>
          </p:nvSpPr>
          <p:spPr>
            <a:xfrm rot="9548827">
              <a:off x="24557280" y="1727818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EABBCFA6-3D2C-96B5-C146-B356A5CD121B}"/>
                </a:ext>
              </a:extLst>
            </p:cNvPr>
            <p:cNvSpPr/>
            <p:nvPr/>
          </p:nvSpPr>
          <p:spPr>
            <a:xfrm rot="9548827">
              <a:off x="25310819" y="1727818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2C231342-5641-3382-28A4-BDDC5DDC1A18}"/>
                </a:ext>
              </a:extLst>
            </p:cNvPr>
            <p:cNvSpPr/>
            <p:nvPr/>
          </p:nvSpPr>
          <p:spPr>
            <a:xfrm rot="9548827">
              <a:off x="24919127" y="17916336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811CAD5A-1BE0-9685-F28B-226741B62B7E}"/>
                </a:ext>
              </a:extLst>
            </p:cNvPr>
            <p:cNvSpPr/>
            <p:nvPr/>
          </p:nvSpPr>
          <p:spPr>
            <a:xfrm rot="9548827">
              <a:off x="28331818" y="1332417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469D664-0012-15A3-8307-701BBD81FB31}"/>
                </a:ext>
              </a:extLst>
            </p:cNvPr>
            <p:cNvSpPr/>
            <p:nvPr/>
          </p:nvSpPr>
          <p:spPr>
            <a:xfrm rot="9548827">
              <a:off x="26828501" y="15939577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71765BC1-A5F2-9871-272B-46E0CBF6C880}"/>
                </a:ext>
              </a:extLst>
            </p:cNvPr>
            <p:cNvSpPr/>
            <p:nvPr/>
          </p:nvSpPr>
          <p:spPr>
            <a:xfrm rot="9548827">
              <a:off x="27979005" y="1402545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539E8EC8-5DBE-4089-4895-1AAE4C89AADA}"/>
                </a:ext>
              </a:extLst>
            </p:cNvPr>
            <p:cNvSpPr/>
            <p:nvPr/>
          </p:nvSpPr>
          <p:spPr>
            <a:xfrm rot="9548827">
              <a:off x="27587313" y="14663600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8BA1365-C4BA-419A-5C30-D42F18D4EC3E}"/>
                </a:ext>
              </a:extLst>
            </p:cNvPr>
            <p:cNvSpPr/>
            <p:nvPr/>
          </p:nvSpPr>
          <p:spPr>
            <a:xfrm rot="9548827">
              <a:off x="27214683" y="15297052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C9557A0-90FB-9AD5-ED37-CF6135BCB147}"/>
                </a:ext>
              </a:extLst>
            </p:cNvPr>
            <p:cNvSpPr/>
            <p:nvPr/>
          </p:nvSpPr>
          <p:spPr>
            <a:xfrm rot="9548827">
              <a:off x="29862517" y="1075799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65063F11-0981-E514-8141-2DEADEEEC59B}"/>
                </a:ext>
              </a:extLst>
            </p:cNvPr>
            <p:cNvSpPr/>
            <p:nvPr/>
          </p:nvSpPr>
          <p:spPr>
            <a:xfrm rot="9548827">
              <a:off x="29495161" y="1141620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8ABF96B6-BD92-92B2-42F2-8A6DD6E43B8B}"/>
                </a:ext>
              </a:extLst>
            </p:cNvPr>
            <p:cNvSpPr/>
            <p:nvPr/>
          </p:nvSpPr>
          <p:spPr>
            <a:xfrm rot="9548827">
              <a:off x="29103469" y="12054359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293B89E7-9ACB-6F2B-6AD8-E1CC5F5828D0}"/>
                </a:ext>
              </a:extLst>
            </p:cNvPr>
            <p:cNvSpPr/>
            <p:nvPr/>
          </p:nvSpPr>
          <p:spPr>
            <a:xfrm rot="9548827">
              <a:off x="28730839" y="12687811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AF6BAFA7-FBE8-7090-5130-7EFA69F3BE4A}"/>
                </a:ext>
              </a:extLst>
            </p:cNvPr>
            <p:cNvSpPr/>
            <p:nvPr/>
          </p:nvSpPr>
          <p:spPr>
            <a:xfrm rot="9548827">
              <a:off x="25305070" y="8119905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8" name="椭圆 317">
              <a:extLst>
                <a:ext uri="{FF2B5EF4-FFF2-40B4-BE49-F238E27FC236}">
                  <a16:creationId xmlns:a16="http://schemas.microsoft.com/office/drawing/2014/main" id="{762198F2-109B-BCA1-82AD-6354DE57F056}"/>
                </a:ext>
              </a:extLst>
            </p:cNvPr>
            <p:cNvSpPr/>
            <p:nvPr/>
          </p:nvSpPr>
          <p:spPr>
            <a:xfrm rot="9548827">
              <a:off x="25709744" y="87538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19" name="椭圆 318">
              <a:extLst>
                <a:ext uri="{FF2B5EF4-FFF2-40B4-BE49-F238E27FC236}">
                  <a16:creationId xmlns:a16="http://schemas.microsoft.com/office/drawing/2014/main" id="{A3612633-695C-431C-4CA9-1D83CF930C78}"/>
                </a:ext>
              </a:extLst>
            </p:cNvPr>
            <p:cNvSpPr/>
            <p:nvPr/>
          </p:nvSpPr>
          <p:spPr>
            <a:xfrm rot="9548827">
              <a:off x="26090653" y="939196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B4522C23-113A-40E3-8DC8-25A486F0A76C}"/>
                </a:ext>
              </a:extLst>
            </p:cNvPr>
            <p:cNvSpPr/>
            <p:nvPr/>
          </p:nvSpPr>
          <p:spPr>
            <a:xfrm rot="9548827">
              <a:off x="26478876" y="10030113"/>
              <a:ext cx="540000" cy="540000"/>
            </a:xfrm>
            <a:prstGeom prst="ellipse">
              <a:avLst/>
            </a:prstGeom>
            <a:gradFill>
              <a:gsLst>
                <a:gs pos="35000">
                  <a:srgbClr val="F5F9FD"/>
                </a:gs>
                <a:gs pos="100000">
                  <a:srgbClr val="A7D5F7"/>
                </a:gs>
                <a:gs pos="97000">
                  <a:srgbClr val="B1DAED"/>
                </a:gs>
                <a:gs pos="91000">
                  <a:srgbClr val="C3E2F9"/>
                </a:gs>
              </a:gsLst>
              <a:lin ang="2700000" scaled="0"/>
            </a:gra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87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90EA79B3-C117-E070-0C37-233965C4D01B}"/>
              </a:ext>
            </a:extLst>
          </p:cNvPr>
          <p:cNvSpPr/>
          <p:nvPr/>
        </p:nvSpPr>
        <p:spPr>
          <a:xfrm rot="18312269">
            <a:off x="6404390" y="14865582"/>
            <a:ext cx="216000" cy="216000"/>
          </a:xfrm>
          <a:prstGeom prst="ellipse">
            <a:avLst/>
          </a:prstGeom>
          <a:gradFill>
            <a:gsLst>
              <a:gs pos="0">
                <a:srgbClr val="FF0000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DF96C25-DD13-5275-06F7-EF9C27B94591}"/>
              </a:ext>
            </a:extLst>
          </p:cNvPr>
          <p:cNvGrpSpPr/>
          <p:nvPr/>
        </p:nvGrpSpPr>
        <p:grpSpPr>
          <a:xfrm>
            <a:off x="8544603" y="11953135"/>
            <a:ext cx="2734236" cy="2026024"/>
            <a:chOff x="7664823" y="12003741"/>
            <a:chExt cx="2734236" cy="20260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B916DE-FD08-48D5-11F7-724C590EF6C9}"/>
                </a:ext>
              </a:extLst>
            </p:cNvPr>
            <p:cNvSpPr/>
            <p:nvPr/>
          </p:nvSpPr>
          <p:spPr>
            <a:xfrm>
              <a:off x="7664824" y="12003741"/>
              <a:ext cx="2734235" cy="202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8ABC6-7888-F782-A5F4-A63E18BFD86C}"/>
                </a:ext>
              </a:extLst>
            </p:cNvPr>
            <p:cNvSpPr/>
            <p:nvPr/>
          </p:nvSpPr>
          <p:spPr>
            <a:xfrm>
              <a:off x="7664823" y="12003741"/>
              <a:ext cx="2734235" cy="202602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9AA5C12-66D4-B40E-B753-39E3EBCA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14" y="3856045"/>
            <a:ext cx="2737341" cy="202404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2DD47BE-5B25-3770-0355-BA5E96EA0B5B}"/>
              </a:ext>
            </a:extLst>
          </p:cNvPr>
          <p:cNvSpPr/>
          <p:nvPr/>
        </p:nvSpPr>
        <p:spPr>
          <a:xfrm>
            <a:off x="7163851" y="12590223"/>
            <a:ext cx="271167" cy="339873"/>
          </a:xfrm>
          <a:prstGeom prst="rect">
            <a:avLst/>
          </a:prstGeom>
          <a:solidFill>
            <a:srgbClr val="173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03928E1-66B5-056B-4373-ED0F1E529C7A}"/>
              </a:ext>
            </a:extLst>
          </p:cNvPr>
          <p:cNvSpPr/>
          <p:nvPr/>
        </p:nvSpPr>
        <p:spPr>
          <a:xfrm rot="7479093">
            <a:off x="6766057" y="14865323"/>
            <a:ext cx="216000" cy="216000"/>
          </a:xfrm>
          <a:prstGeom prst="ellipse">
            <a:avLst/>
          </a:prstGeom>
          <a:gradFill>
            <a:gsLst>
              <a:gs pos="0">
                <a:srgbClr val="FFFF00"/>
              </a:gs>
              <a:gs pos="56000">
                <a:schemeClr val="accent4">
                  <a:lumMod val="60000"/>
                  <a:lumOff val="40000"/>
                </a:schemeClr>
              </a:gs>
              <a:gs pos="79000">
                <a:srgbClr val="F2B800"/>
              </a:gs>
              <a:gs pos="100000">
                <a:srgbClr val="F2B8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346251A-6C51-1DD8-E77D-BD706FEBE171}"/>
              </a:ext>
            </a:extLst>
          </p:cNvPr>
          <p:cNvSpPr/>
          <p:nvPr/>
        </p:nvSpPr>
        <p:spPr>
          <a:xfrm rot="7479093">
            <a:off x="7134571" y="14875610"/>
            <a:ext cx="216000" cy="216000"/>
          </a:xfrm>
          <a:prstGeom prst="ellipse">
            <a:avLst/>
          </a:prstGeom>
          <a:gradFill>
            <a:gsLst>
              <a:gs pos="0">
                <a:srgbClr val="E7F4D8"/>
              </a:gs>
              <a:gs pos="63000">
                <a:srgbClr val="86D97D"/>
              </a:gs>
              <a:gs pos="85000">
                <a:srgbClr val="8BC167"/>
              </a:gs>
              <a:gs pos="100000">
                <a:srgbClr val="73B14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849032-4FCD-DC6C-94DC-AC7126C98F95}"/>
              </a:ext>
            </a:extLst>
          </p:cNvPr>
          <p:cNvSpPr/>
          <p:nvPr/>
        </p:nvSpPr>
        <p:spPr>
          <a:xfrm rot="7479093">
            <a:off x="6386898" y="15165824"/>
            <a:ext cx="216000" cy="216000"/>
          </a:xfrm>
          <a:prstGeom prst="ellipse">
            <a:avLst/>
          </a:prstGeom>
          <a:gradFill>
            <a:gsLst>
              <a:gs pos="0">
                <a:srgbClr val="C5F0FF"/>
              </a:gs>
              <a:gs pos="63000">
                <a:srgbClr val="4BD0FF"/>
              </a:gs>
              <a:gs pos="80000">
                <a:srgbClr val="00B0F0"/>
              </a:gs>
              <a:gs pos="100000">
                <a:srgbClr val="0088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078573-D18E-D53F-2E30-1AC624914A71}"/>
              </a:ext>
            </a:extLst>
          </p:cNvPr>
          <p:cNvSpPr/>
          <p:nvPr/>
        </p:nvSpPr>
        <p:spPr>
          <a:xfrm rot="7479093">
            <a:off x="6775719" y="15161998"/>
            <a:ext cx="216000" cy="216000"/>
          </a:xfrm>
          <a:prstGeom prst="ellipse">
            <a:avLst/>
          </a:prstGeom>
          <a:gradFill>
            <a:gsLst>
              <a:gs pos="0">
                <a:srgbClr val="E8D8F4"/>
              </a:gs>
              <a:gs pos="63000">
                <a:srgbClr val="C9A6E4"/>
              </a:gs>
              <a:gs pos="80000">
                <a:srgbClr val="B17ED8"/>
              </a:gs>
              <a:gs pos="100000">
                <a:srgbClr val="A162D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3C02CD9-160F-0359-4180-A9B6B5CE1DBB}"/>
              </a:ext>
            </a:extLst>
          </p:cNvPr>
          <p:cNvSpPr/>
          <p:nvPr/>
        </p:nvSpPr>
        <p:spPr>
          <a:xfrm rot="7479093">
            <a:off x="7134569" y="15176112"/>
            <a:ext cx="216000" cy="216000"/>
          </a:xfrm>
          <a:prstGeom prst="ellipse">
            <a:avLst/>
          </a:prstGeom>
          <a:gradFill>
            <a:gsLst>
              <a:gs pos="0">
                <a:srgbClr val="FBD5FA"/>
              </a:gs>
              <a:gs pos="50000">
                <a:srgbClr val="F6A4F4"/>
              </a:gs>
              <a:gs pos="80000">
                <a:srgbClr val="EE54EA"/>
              </a:gs>
              <a:gs pos="100000">
                <a:srgbClr val="EA44C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CB0628D-9901-D888-7ED5-F07E06F734A4}"/>
              </a:ext>
            </a:extLst>
          </p:cNvPr>
          <p:cNvSpPr/>
          <p:nvPr/>
        </p:nvSpPr>
        <p:spPr>
          <a:xfrm rot="18312269">
            <a:off x="5960752" y="15584038"/>
            <a:ext cx="108000" cy="108000"/>
          </a:xfrm>
          <a:prstGeom prst="ellipse">
            <a:avLst/>
          </a:prstGeom>
          <a:gradFill>
            <a:gsLst>
              <a:gs pos="0">
                <a:srgbClr val="FF0000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80D00F-2243-E7F8-A03F-CF5F84DF2F3D}"/>
              </a:ext>
            </a:extLst>
          </p:cNvPr>
          <p:cNvSpPr/>
          <p:nvPr/>
        </p:nvSpPr>
        <p:spPr>
          <a:xfrm rot="7479093">
            <a:off x="6424976" y="15932339"/>
            <a:ext cx="108000" cy="108000"/>
          </a:xfrm>
          <a:prstGeom prst="ellipse">
            <a:avLst/>
          </a:prstGeom>
          <a:gradFill>
            <a:gsLst>
              <a:gs pos="0">
                <a:srgbClr val="FFFF00"/>
              </a:gs>
              <a:gs pos="56000">
                <a:schemeClr val="accent4">
                  <a:lumMod val="60000"/>
                  <a:lumOff val="40000"/>
                </a:schemeClr>
              </a:gs>
              <a:gs pos="79000">
                <a:srgbClr val="F2B800"/>
              </a:gs>
              <a:gs pos="100000">
                <a:srgbClr val="F2B8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12B2133-B8A9-2EE6-B2EF-46BF5029BA56}"/>
              </a:ext>
            </a:extLst>
          </p:cNvPr>
          <p:cNvSpPr/>
          <p:nvPr/>
        </p:nvSpPr>
        <p:spPr>
          <a:xfrm rot="7479093">
            <a:off x="6458389" y="16346001"/>
            <a:ext cx="108000" cy="108000"/>
          </a:xfrm>
          <a:prstGeom prst="ellipse">
            <a:avLst/>
          </a:prstGeom>
          <a:gradFill>
            <a:gsLst>
              <a:gs pos="0">
                <a:srgbClr val="E7F4D8"/>
              </a:gs>
              <a:gs pos="63000">
                <a:srgbClr val="86D97D"/>
              </a:gs>
              <a:gs pos="85000">
                <a:srgbClr val="8BC167"/>
              </a:gs>
              <a:gs pos="100000">
                <a:srgbClr val="73B14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600C15C-FEEB-5C06-9125-02C32697511D}"/>
              </a:ext>
            </a:extLst>
          </p:cNvPr>
          <p:cNvSpPr/>
          <p:nvPr/>
        </p:nvSpPr>
        <p:spPr>
          <a:xfrm rot="7479093">
            <a:off x="6440898" y="15555440"/>
            <a:ext cx="108000" cy="108000"/>
          </a:xfrm>
          <a:prstGeom prst="ellipse">
            <a:avLst/>
          </a:prstGeom>
          <a:gradFill>
            <a:gsLst>
              <a:gs pos="0">
                <a:srgbClr val="C5F0FF"/>
              </a:gs>
              <a:gs pos="63000">
                <a:srgbClr val="4BD0FF"/>
              </a:gs>
              <a:gs pos="80000">
                <a:srgbClr val="00B0F0"/>
              </a:gs>
              <a:gs pos="100000">
                <a:srgbClr val="0088B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D410A74-0181-39F5-69C1-40A0C4D2535E}"/>
              </a:ext>
            </a:extLst>
          </p:cNvPr>
          <p:cNvSpPr/>
          <p:nvPr/>
        </p:nvSpPr>
        <p:spPr>
          <a:xfrm rot="7479093">
            <a:off x="5944917" y="15948019"/>
            <a:ext cx="108000" cy="108000"/>
          </a:xfrm>
          <a:prstGeom prst="ellipse">
            <a:avLst/>
          </a:prstGeom>
          <a:gradFill>
            <a:gsLst>
              <a:gs pos="0">
                <a:srgbClr val="E8D8F4"/>
              </a:gs>
              <a:gs pos="63000">
                <a:srgbClr val="C9A6E4"/>
              </a:gs>
              <a:gs pos="80000">
                <a:srgbClr val="B17ED8"/>
              </a:gs>
              <a:gs pos="100000">
                <a:srgbClr val="A162D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98EE84-5AE8-E904-2BC6-DDEEBF10A767}"/>
              </a:ext>
            </a:extLst>
          </p:cNvPr>
          <p:cNvSpPr/>
          <p:nvPr/>
        </p:nvSpPr>
        <p:spPr>
          <a:xfrm rot="7479093">
            <a:off x="5944918" y="16346000"/>
            <a:ext cx="108000" cy="108000"/>
          </a:xfrm>
          <a:prstGeom prst="ellipse">
            <a:avLst/>
          </a:prstGeom>
          <a:gradFill>
            <a:gsLst>
              <a:gs pos="0">
                <a:srgbClr val="FBD5FA"/>
              </a:gs>
              <a:gs pos="50000">
                <a:srgbClr val="F6A4F4"/>
              </a:gs>
              <a:gs pos="80000">
                <a:srgbClr val="EE54EA"/>
              </a:gs>
              <a:gs pos="100000">
                <a:srgbClr val="EA44C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6348566-30FF-70F2-ED48-AB593E1F69EE}"/>
              </a:ext>
            </a:extLst>
          </p:cNvPr>
          <p:cNvSpPr/>
          <p:nvPr/>
        </p:nvSpPr>
        <p:spPr>
          <a:xfrm rot="9548827">
            <a:off x="36005" y="17208534"/>
            <a:ext cx="18000000" cy="18000000"/>
          </a:xfrm>
          <a:prstGeom prst="ellipse">
            <a:avLst/>
          </a:prstGeom>
          <a:gradFill>
            <a:gsLst>
              <a:gs pos="35000">
                <a:srgbClr val="F5F9FD"/>
              </a:gs>
              <a:gs pos="100000">
                <a:srgbClr val="A7D5F7"/>
              </a:gs>
              <a:gs pos="97000">
                <a:srgbClr val="B1DAED"/>
              </a:gs>
              <a:gs pos="91000">
                <a:srgbClr val="C3E2F9"/>
              </a:gs>
            </a:gsLst>
            <a:lin ang="2700000" scaled="0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87" dirty="0"/>
          </a:p>
        </p:txBody>
      </p:sp>
    </p:spTree>
    <p:extLst>
      <p:ext uri="{BB962C8B-B14F-4D97-AF65-F5344CB8AC3E}">
        <p14:creationId xmlns:p14="http://schemas.microsoft.com/office/powerpoint/2010/main" val="16621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Catherine</dc:creator>
  <cp:lastModifiedBy>Zhang Catherine</cp:lastModifiedBy>
  <cp:revision>7</cp:revision>
  <dcterms:created xsi:type="dcterms:W3CDTF">2022-08-15T11:59:46Z</dcterms:created>
  <dcterms:modified xsi:type="dcterms:W3CDTF">2022-08-16T09:14:19Z</dcterms:modified>
</cp:coreProperties>
</file>