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handoutMasterIdLst>
    <p:handoutMasterId r:id="rId22"/>
  </p:handoutMasterIdLst>
  <p:sldIdLst>
    <p:sldId id="256" r:id="rId2"/>
    <p:sldId id="268" r:id="rId3"/>
    <p:sldId id="269" r:id="rId4"/>
    <p:sldId id="302" r:id="rId5"/>
    <p:sldId id="307" r:id="rId6"/>
    <p:sldId id="303" r:id="rId7"/>
    <p:sldId id="308" r:id="rId8"/>
    <p:sldId id="320" r:id="rId9"/>
    <p:sldId id="304" r:id="rId10"/>
    <p:sldId id="317" r:id="rId11"/>
    <p:sldId id="325" r:id="rId12"/>
    <p:sldId id="305" r:id="rId13"/>
    <p:sldId id="314" r:id="rId14"/>
    <p:sldId id="312" r:id="rId15"/>
    <p:sldId id="321" r:id="rId16"/>
    <p:sldId id="313" r:id="rId17"/>
    <p:sldId id="323" r:id="rId18"/>
    <p:sldId id="326"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1BC3"/>
    <a:srgbClr val="3430AA"/>
    <a:srgbClr val="FF7617"/>
    <a:srgbClr val="C27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83658" autoAdjust="0"/>
  </p:normalViewPr>
  <p:slideViewPr>
    <p:cSldViewPr snapToGrid="0" snapToObjects="1">
      <p:cViewPr varScale="1">
        <p:scale>
          <a:sx n="88" d="100"/>
          <a:sy n="88" d="100"/>
        </p:scale>
        <p:origin x="494" y="-10"/>
      </p:cViewPr>
      <p:guideLst/>
    </p:cSldViewPr>
  </p:slideViewPr>
  <p:outlineViewPr>
    <p:cViewPr>
      <p:scale>
        <a:sx n="33" d="100"/>
        <a:sy n="33" d="100"/>
      </p:scale>
      <p:origin x="0" y="-9208"/>
    </p:cViewPr>
  </p:outlineViewPr>
  <p:notesTextViewPr>
    <p:cViewPr>
      <p:scale>
        <a:sx n="1" d="1"/>
        <a:sy n="1" d="1"/>
      </p:scale>
      <p:origin x="0" y="0"/>
    </p:cViewPr>
  </p:notesTextViewPr>
  <p:notesViewPr>
    <p:cSldViewPr snapToGrid="0" snapToObjects="1">
      <p:cViewPr varScale="1">
        <p:scale>
          <a:sx n="87" d="100"/>
          <a:sy n="87" d="100"/>
        </p:scale>
        <p:origin x="2696"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901B2F-D23D-4E22-A83F-94B9E5AF143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DEFCB8A-B231-4358-8F4A-5842B04D2169}">
      <dgm:prSet custT="1"/>
      <dgm:spPr/>
      <dgm:t>
        <a:bodyPr/>
        <a:lstStyle/>
        <a:p>
          <a:r>
            <a:rPr lang="en-US" sz="2600" dirty="0" err="1" smtClean="0"/>
            <a:t>Bài</a:t>
          </a:r>
          <a:r>
            <a:rPr lang="en-US" sz="2600" dirty="0" smtClean="0"/>
            <a:t> 1 – </a:t>
          </a:r>
          <a:r>
            <a:rPr lang="en-US" sz="2600" dirty="0" err="1" smtClean="0"/>
            <a:t>Lập</a:t>
          </a:r>
          <a:r>
            <a:rPr lang="en-US" sz="2600" dirty="0" smtClean="0"/>
            <a:t> </a:t>
          </a:r>
          <a:r>
            <a:rPr lang="en-US" sz="2600" dirty="0" err="1" smtClean="0"/>
            <a:t>trình</a:t>
          </a:r>
          <a:r>
            <a:rPr lang="en-US" sz="2600" dirty="0" smtClean="0"/>
            <a:t> </a:t>
          </a:r>
          <a:r>
            <a:rPr lang="en-US" sz="2600" dirty="0" err="1" smtClean="0"/>
            <a:t>điều</a:t>
          </a:r>
          <a:r>
            <a:rPr lang="en-US" sz="2600" dirty="0" smtClean="0"/>
            <a:t> </a:t>
          </a:r>
          <a:r>
            <a:rPr lang="en-US" sz="2600" dirty="0" err="1" smtClean="0"/>
            <a:t>khiển</a:t>
          </a:r>
          <a:r>
            <a:rPr lang="en-US" sz="2600" dirty="0" smtClean="0"/>
            <a:t> 01 led </a:t>
          </a:r>
          <a:r>
            <a:rPr lang="en-US" sz="2600" dirty="0" err="1" smtClean="0"/>
            <a:t>đơn</a:t>
          </a:r>
          <a:r>
            <a:rPr lang="en-US" sz="2600" dirty="0" smtClean="0"/>
            <a:t> </a:t>
          </a:r>
          <a:r>
            <a:rPr lang="en-US" sz="2600" dirty="0" err="1" smtClean="0"/>
            <a:t>với</a:t>
          </a:r>
          <a:r>
            <a:rPr lang="en-US" sz="2600" dirty="0" smtClean="0"/>
            <a:t> board </a:t>
          </a:r>
          <a:r>
            <a:rPr lang="en-US" sz="2600" dirty="0" err="1" smtClean="0"/>
            <a:t>mạch</a:t>
          </a:r>
          <a:r>
            <a:rPr lang="en-US" sz="2600" dirty="0" smtClean="0"/>
            <a:t> Arduino</a:t>
          </a:r>
        </a:p>
        <a:p>
          <a:r>
            <a:rPr lang="en-US" sz="2000" i="1" dirty="0" smtClean="0">
              <a:solidFill>
                <a:srgbClr val="FFFF00"/>
              </a:solidFill>
            </a:rPr>
            <a:t>- </a:t>
          </a:r>
          <a:r>
            <a:rPr lang="en-US" sz="2000" i="1" dirty="0" err="1" smtClean="0">
              <a:solidFill>
                <a:srgbClr val="FFFF00"/>
              </a:solidFill>
            </a:rPr>
            <a:t>Hướng</a:t>
          </a:r>
          <a:r>
            <a:rPr lang="en-US" sz="2000" i="1" dirty="0" smtClean="0">
              <a:solidFill>
                <a:srgbClr val="FFFF00"/>
              </a:solidFill>
            </a:rPr>
            <a:t> </a:t>
          </a:r>
          <a:r>
            <a:rPr lang="en-US" sz="2000" i="1" dirty="0" err="1" smtClean="0">
              <a:solidFill>
                <a:srgbClr val="FFFF00"/>
              </a:solidFill>
            </a:rPr>
            <a:t>dẫn</a:t>
          </a:r>
          <a:r>
            <a:rPr lang="en-US" sz="2000" i="1" dirty="0" smtClean="0">
              <a:solidFill>
                <a:srgbClr val="FFFF00"/>
              </a:solidFill>
            </a:rPr>
            <a:t> </a:t>
          </a:r>
          <a:r>
            <a:rPr lang="en-US" sz="2000" i="1" dirty="0" err="1" smtClean="0">
              <a:solidFill>
                <a:srgbClr val="FFFF00"/>
              </a:solidFill>
            </a:rPr>
            <a:t>thực</a:t>
          </a:r>
          <a:r>
            <a:rPr lang="en-US" sz="2000" i="1" dirty="0" smtClean="0">
              <a:solidFill>
                <a:srgbClr val="FFFF00"/>
              </a:solidFill>
            </a:rPr>
            <a:t> </a:t>
          </a:r>
          <a:r>
            <a:rPr lang="en-US" sz="2000" i="1" dirty="0" err="1" smtClean="0">
              <a:solidFill>
                <a:srgbClr val="FFFF00"/>
              </a:solidFill>
            </a:rPr>
            <a:t>hành</a:t>
          </a:r>
          <a:endParaRPr lang="en-US" sz="2000" i="1" dirty="0">
            <a:solidFill>
              <a:srgbClr val="FFFF00"/>
            </a:solidFill>
          </a:endParaRPr>
        </a:p>
      </dgm:t>
    </dgm:pt>
    <dgm:pt modelId="{7B7DB045-2231-41A2-ACC0-18576EF64CDE}" type="parTrans" cxnId="{9AB0E467-BD04-4C87-97F4-C17CBE25178F}">
      <dgm:prSet/>
      <dgm:spPr/>
      <dgm:t>
        <a:bodyPr/>
        <a:lstStyle/>
        <a:p>
          <a:endParaRPr lang="en-US"/>
        </a:p>
      </dgm:t>
    </dgm:pt>
    <dgm:pt modelId="{EABEC492-8CE1-48DC-8E16-DB3085A18B5A}" type="sibTrans" cxnId="{9AB0E467-BD04-4C87-97F4-C17CBE25178F}">
      <dgm:prSet/>
      <dgm:spPr/>
      <dgm:t>
        <a:bodyPr/>
        <a:lstStyle/>
        <a:p>
          <a:endParaRPr lang="en-US"/>
        </a:p>
      </dgm:t>
    </dgm:pt>
    <dgm:pt modelId="{03CF2804-73FE-4C21-BCFD-536FB575F47B}">
      <dgm:prSet custT="1"/>
      <dgm:spPr/>
      <dgm:t>
        <a:bodyPr/>
        <a:lstStyle/>
        <a:p>
          <a:r>
            <a:rPr lang="en-US" sz="2600" dirty="0" err="1" smtClean="0"/>
            <a:t>Bài</a:t>
          </a:r>
          <a:r>
            <a:rPr lang="en-US" sz="2600" dirty="0" smtClean="0"/>
            <a:t> 2 – </a:t>
          </a:r>
          <a:r>
            <a:rPr lang="en-US" sz="2600" dirty="0" err="1" smtClean="0"/>
            <a:t>Lập</a:t>
          </a:r>
          <a:r>
            <a:rPr lang="en-US" sz="2600" dirty="0" smtClean="0"/>
            <a:t> </a:t>
          </a:r>
          <a:r>
            <a:rPr lang="en-US" sz="2600" dirty="0" err="1" smtClean="0"/>
            <a:t>trình</a:t>
          </a:r>
          <a:r>
            <a:rPr lang="en-US" sz="2600" dirty="0" smtClean="0"/>
            <a:t> </a:t>
          </a:r>
          <a:r>
            <a:rPr lang="en-US" sz="2600" dirty="0" err="1" smtClean="0"/>
            <a:t>điều</a:t>
          </a:r>
          <a:r>
            <a:rPr lang="en-US" sz="2600" dirty="0" smtClean="0"/>
            <a:t> </a:t>
          </a:r>
          <a:r>
            <a:rPr lang="en-US" sz="2600" dirty="0" err="1" smtClean="0"/>
            <a:t>khiển</a:t>
          </a:r>
          <a:r>
            <a:rPr lang="en-US" sz="2600" dirty="0" smtClean="0"/>
            <a:t> </a:t>
          </a:r>
          <a:r>
            <a:rPr lang="en-US" sz="2600" dirty="0" err="1" smtClean="0"/>
            <a:t>nhiều</a:t>
          </a:r>
          <a:r>
            <a:rPr lang="en-US" sz="2600" dirty="0" smtClean="0"/>
            <a:t> led </a:t>
          </a:r>
          <a:r>
            <a:rPr lang="en-US" sz="2600" dirty="0" err="1" smtClean="0"/>
            <a:t>đơn</a:t>
          </a:r>
          <a:r>
            <a:rPr lang="en-US" sz="2600" dirty="0" smtClean="0"/>
            <a:t> </a:t>
          </a:r>
          <a:r>
            <a:rPr lang="en-US" sz="2600" dirty="0" err="1" smtClean="0"/>
            <a:t>với</a:t>
          </a:r>
          <a:r>
            <a:rPr lang="en-US" sz="2600" dirty="0" smtClean="0"/>
            <a:t> board </a:t>
          </a:r>
          <a:r>
            <a:rPr lang="en-US" sz="2600" dirty="0" err="1" smtClean="0"/>
            <a:t>mạch</a:t>
          </a:r>
          <a:r>
            <a:rPr lang="en-US" sz="2600" dirty="0" smtClean="0"/>
            <a:t> Arduino</a:t>
          </a:r>
        </a:p>
        <a:p>
          <a:r>
            <a:rPr lang="en-US" sz="2000" i="1" dirty="0" smtClean="0">
              <a:solidFill>
                <a:srgbClr val="FFFF00"/>
              </a:solidFill>
            </a:rPr>
            <a:t>- </a:t>
          </a:r>
          <a:r>
            <a:rPr lang="en-US" sz="2000" i="1" dirty="0" err="1" smtClean="0">
              <a:solidFill>
                <a:srgbClr val="FFFF00"/>
              </a:solidFill>
            </a:rPr>
            <a:t>Hướng</a:t>
          </a:r>
          <a:r>
            <a:rPr lang="en-US" sz="2000" i="1" dirty="0" smtClean="0">
              <a:solidFill>
                <a:srgbClr val="FFFF00"/>
              </a:solidFill>
            </a:rPr>
            <a:t> </a:t>
          </a:r>
          <a:r>
            <a:rPr lang="en-US" sz="2000" i="1" dirty="0" err="1" smtClean="0">
              <a:solidFill>
                <a:srgbClr val="FFFF00"/>
              </a:solidFill>
            </a:rPr>
            <a:t>dẫn</a:t>
          </a:r>
          <a:r>
            <a:rPr lang="en-US" sz="2000" i="1" dirty="0" smtClean="0">
              <a:solidFill>
                <a:srgbClr val="FFFF00"/>
              </a:solidFill>
            </a:rPr>
            <a:t> </a:t>
          </a:r>
          <a:r>
            <a:rPr lang="en-US" sz="2000" i="1" dirty="0" err="1" smtClean="0">
              <a:solidFill>
                <a:srgbClr val="FFFF00"/>
              </a:solidFill>
            </a:rPr>
            <a:t>thực</a:t>
          </a:r>
          <a:r>
            <a:rPr lang="en-US" sz="2000" i="1" dirty="0" smtClean="0">
              <a:solidFill>
                <a:srgbClr val="FFFF00"/>
              </a:solidFill>
            </a:rPr>
            <a:t> </a:t>
          </a:r>
          <a:r>
            <a:rPr lang="en-US" sz="2000" i="1" dirty="0" err="1" smtClean="0">
              <a:solidFill>
                <a:srgbClr val="FFFF00"/>
              </a:solidFill>
            </a:rPr>
            <a:t>hành</a:t>
          </a:r>
          <a:endParaRPr lang="en-US" sz="2000" i="1" dirty="0" smtClean="0">
            <a:solidFill>
              <a:srgbClr val="FFFF00"/>
            </a:solidFill>
          </a:endParaRPr>
        </a:p>
        <a:p>
          <a:r>
            <a:rPr lang="en-US" sz="2000" i="1" dirty="0" smtClean="0">
              <a:solidFill>
                <a:srgbClr val="FFFF00"/>
              </a:solidFill>
            </a:rPr>
            <a:t>- </a:t>
          </a:r>
          <a:r>
            <a:rPr lang="en-US" sz="2000" i="1" dirty="0" err="1" smtClean="0">
              <a:solidFill>
                <a:srgbClr val="FFFF00"/>
              </a:solidFill>
            </a:rPr>
            <a:t>Bài</a:t>
          </a:r>
          <a:r>
            <a:rPr lang="en-US" sz="2000" i="1" dirty="0" smtClean="0">
              <a:solidFill>
                <a:srgbClr val="FFFF00"/>
              </a:solidFill>
            </a:rPr>
            <a:t> </a:t>
          </a:r>
          <a:r>
            <a:rPr lang="en-US" sz="2000" i="1" dirty="0" err="1" smtClean="0">
              <a:solidFill>
                <a:srgbClr val="FFFF00"/>
              </a:solidFill>
            </a:rPr>
            <a:t>tập</a:t>
          </a:r>
          <a:r>
            <a:rPr lang="en-US" sz="2000" i="1" dirty="0" smtClean="0">
              <a:solidFill>
                <a:srgbClr val="FFFF00"/>
              </a:solidFill>
            </a:rPr>
            <a:t> </a:t>
          </a:r>
          <a:r>
            <a:rPr lang="en-US" sz="2000" i="1" dirty="0" err="1" smtClean="0">
              <a:solidFill>
                <a:srgbClr val="FFFF00"/>
              </a:solidFill>
            </a:rPr>
            <a:t>yêu</a:t>
          </a:r>
          <a:r>
            <a:rPr lang="en-US" sz="2000" i="1" dirty="0" smtClean="0">
              <a:solidFill>
                <a:srgbClr val="FFFF00"/>
              </a:solidFill>
            </a:rPr>
            <a:t> </a:t>
          </a:r>
          <a:r>
            <a:rPr lang="en-US" sz="2000" i="1" dirty="0" err="1" smtClean="0">
              <a:solidFill>
                <a:srgbClr val="FFFF00"/>
              </a:solidFill>
            </a:rPr>
            <a:t>cầu</a:t>
          </a:r>
          <a:r>
            <a:rPr lang="en-US" sz="2000" i="1" dirty="0" smtClean="0">
              <a:solidFill>
                <a:srgbClr val="FFFF00"/>
              </a:solidFill>
            </a:rPr>
            <a:t> </a:t>
          </a:r>
          <a:r>
            <a:rPr lang="en-US" sz="2000" i="1" dirty="0" err="1" smtClean="0">
              <a:solidFill>
                <a:srgbClr val="FFFF00"/>
              </a:solidFill>
            </a:rPr>
            <a:t>sv</a:t>
          </a:r>
          <a:r>
            <a:rPr lang="en-US" sz="2000" i="1" dirty="0" smtClean="0">
              <a:solidFill>
                <a:srgbClr val="FFFF00"/>
              </a:solidFill>
            </a:rPr>
            <a:t> </a:t>
          </a:r>
          <a:r>
            <a:rPr lang="en-US" sz="2000" i="1" dirty="0" err="1" smtClean="0">
              <a:solidFill>
                <a:srgbClr val="FFFF00"/>
              </a:solidFill>
            </a:rPr>
            <a:t>áp</a:t>
          </a:r>
          <a:r>
            <a:rPr lang="en-US" sz="2000" i="1" dirty="0" smtClean="0">
              <a:solidFill>
                <a:srgbClr val="FFFF00"/>
              </a:solidFill>
            </a:rPr>
            <a:t> </a:t>
          </a:r>
          <a:r>
            <a:rPr lang="en-US" sz="2000" i="1" dirty="0" err="1" smtClean="0">
              <a:solidFill>
                <a:srgbClr val="FFFF00"/>
              </a:solidFill>
            </a:rPr>
            <a:t>dụng</a:t>
          </a:r>
          <a:endParaRPr lang="en-US" sz="2000" i="1" dirty="0">
            <a:solidFill>
              <a:srgbClr val="FFFF00"/>
            </a:solidFill>
          </a:endParaRPr>
        </a:p>
      </dgm:t>
    </dgm:pt>
    <dgm:pt modelId="{B07B01C2-F870-42B3-9D99-039D34061B37}" type="parTrans" cxnId="{34ED4FA3-4A3A-462A-BDD1-10039C5E8393}">
      <dgm:prSet/>
      <dgm:spPr/>
      <dgm:t>
        <a:bodyPr/>
        <a:lstStyle/>
        <a:p>
          <a:endParaRPr lang="en-US"/>
        </a:p>
      </dgm:t>
    </dgm:pt>
    <dgm:pt modelId="{94B0BED7-3B96-4BAF-9A56-6EE403F290A4}" type="sibTrans" cxnId="{34ED4FA3-4A3A-462A-BDD1-10039C5E8393}">
      <dgm:prSet/>
      <dgm:spPr/>
      <dgm:t>
        <a:bodyPr/>
        <a:lstStyle/>
        <a:p>
          <a:endParaRPr lang="en-US"/>
        </a:p>
      </dgm:t>
    </dgm:pt>
    <dgm:pt modelId="{1E2CCCA7-DF74-49FD-AD15-94001C622A3A}">
      <dgm:prSet custT="1"/>
      <dgm:spPr/>
      <dgm:t>
        <a:bodyPr/>
        <a:lstStyle/>
        <a:p>
          <a:r>
            <a:rPr lang="en-US" sz="2500" dirty="0" err="1" smtClean="0"/>
            <a:t>Bài</a:t>
          </a:r>
          <a:r>
            <a:rPr lang="en-US" sz="2500" dirty="0" smtClean="0"/>
            <a:t> 3 – </a:t>
          </a:r>
          <a:r>
            <a:rPr lang="en-US" sz="2500" dirty="0" err="1" smtClean="0"/>
            <a:t>Lập</a:t>
          </a:r>
          <a:r>
            <a:rPr lang="en-US" sz="2500" dirty="0" smtClean="0"/>
            <a:t> </a:t>
          </a:r>
          <a:r>
            <a:rPr lang="en-US" sz="2500" dirty="0" err="1" smtClean="0"/>
            <a:t>trình</a:t>
          </a:r>
          <a:r>
            <a:rPr lang="en-US" sz="2500" dirty="0" smtClean="0"/>
            <a:t> </a:t>
          </a:r>
          <a:r>
            <a:rPr lang="en-US" sz="2500" dirty="0" err="1" smtClean="0"/>
            <a:t>điều</a:t>
          </a:r>
          <a:r>
            <a:rPr lang="en-US" sz="2500" dirty="0" smtClean="0"/>
            <a:t> </a:t>
          </a:r>
          <a:r>
            <a:rPr lang="en-US" sz="2500" dirty="0" err="1" smtClean="0"/>
            <a:t>khiển</a:t>
          </a:r>
          <a:r>
            <a:rPr lang="en-US" sz="2500" dirty="0" smtClean="0"/>
            <a:t> led </a:t>
          </a:r>
          <a:r>
            <a:rPr lang="en-US" sz="2500" dirty="0" err="1" smtClean="0"/>
            <a:t>bằng</a:t>
          </a:r>
          <a:r>
            <a:rPr lang="en-US" sz="2500" dirty="0" smtClean="0"/>
            <a:t> </a:t>
          </a:r>
          <a:r>
            <a:rPr lang="en-US" sz="2500" dirty="0" err="1" smtClean="0"/>
            <a:t>nút</a:t>
          </a:r>
          <a:r>
            <a:rPr lang="en-US" sz="2500" dirty="0" smtClean="0"/>
            <a:t> </a:t>
          </a:r>
          <a:r>
            <a:rPr lang="en-US" sz="2500" dirty="0" err="1" smtClean="0"/>
            <a:t>bấm</a:t>
          </a:r>
          <a:r>
            <a:rPr lang="en-US" sz="2500" dirty="0" smtClean="0"/>
            <a:t> </a:t>
          </a:r>
          <a:r>
            <a:rPr lang="en-US" sz="2500" dirty="0" err="1" smtClean="0"/>
            <a:t>với</a:t>
          </a:r>
          <a:r>
            <a:rPr lang="en-US" sz="2500" dirty="0" smtClean="0"/>
            <a:t> board </a:t>
          </a:r>
          <a:r>
            <a:rPr lang="en-US" sz="2500" dirty="0" err="1" smtClean="0"/>
            <a:t>mạch</a:t>
          </a:r>
          <a:r>
            <a:rPr lang="en-US" sz="2500" dirty="0" smtClean="0"/>
            <a:t> Arduino</a:t>
          </a:r>
        </a:p>
        <a:p>
          <a:r>
            <a:rPr lang="en-US" sz="2000" i="1" dirty="0" smtClean="0">
              <a:solidFill>
                <a:srgbClr val="FFFF00"/>
              </a:solidFill>
            </a:rPr>
            <a:t>- </a:t>
          </a:r>
          <a:r>
            <a:rPr lang="en-US" sz="2000" i="1" dirty="0" err="1" smtClean="0">
              <a:solidFill>
                <a:srgbClr val="FFFF00"/>
              </a:solidFill>
            </a:rPr>
            <a:t>Hướng</a:t>
          </a:r>
          <a:r>
            <a:rPr lang="en-US" sz="2000" i="1" dirty="0" smtClean="0">
              <a:solidFill>
                <a:srgbClr val="FFFF00"/>
              </a:solidFill>
            </a:rPr>
            <a:t> </a:t>
          </a:r>
          <a:r>
            <a:rPr lang="en-US" sz="2000" i="1" dirty="0" err="1" smtClean="0">
              <a:solidFill>
                <a:srgbClr val="FFFF00"/>
              </a:solidFill>
            </a:rPr>
            <a:t>dẫn</a:t>
          </a:r>
          <a:r>
            <a:rPr lang="en-US" sz="2000" i="1" dirty="0" smtClean="0">
              <a:solidFill>
                <a:srgbClr val="FFFF00"/>
              </a:solidFill>
            </a:rPr>
            <a:t> </a:t>
          </a:r>
          <a:r>
            <a:rPr lang="en-US" sz="2000" i="1" dirty="0" err="1" smtClean="0">
              <a:solidFill>
                <a:srgbClr val="FFFF00"/>
              </a:solidFill>
            </a:rPr>
            <a:t>thực</a:t>
          </a:r>
          <a:r>
            <a:rPr lang="en-US" sz="2000" i="1" dirty="0" smtClean="0">
              <a:solidFill>
                <a:srgbClr val="FFFF00"/>
              </a:solidFill>
            </a:rPr>
            <a:t> </a:t>
          </a:r>
          <a:r>
            <a:rPr lang="en-US" sz="2000" i="1" dirty="0" err="1" smtClean="0">
              <a:solidFill>
                <a:srgbClr val="FFFF00"/>
              </a:solidFill>
            </a:rPr>
            <a:t>hành</a:t>
          </a:r>
          <a:endParaRPr lang="en-US" sz="2000" i="1" dirty="0" smtClean="0">
            <a:solidFill>
              <a:srgbClr val="FFFF00"/>
            </a:solidFill>
          </a:endParaRPr>
        </a:p>
        <a:p>
          <a:r>
            <a:rPr lang="en-US" sz="2000" i="1" dirty="0" smtClean="0">
              <a:solidFill>
                <a:srgbClr val="FFFF00"/>
              </a:solidFill>
            </a:rPr>
            <a:t>- </a:t>
          </a:r>
          <a:r>
            <a:rPr lang="en-US" sz="2000" i="1" dirty="0" err="1" smtClean="0">
              <a:solidFill>
                <a:srgbClr val="FFFF00"/>
              </a:solidFill>
            </a:rPr>
            <a:t>Bài</a:t>
          </a:r>
          <a:r>
            <a:rPr lang="en-US" sz="2000" i="1" dirty="0" smtClean="0">
              <a:solidFill>
                <a:srgbClr val="FFFF00"/>
              </a:solidFill>
            </a:rPr>
            <a:t> </a:t>
          </a:r>
          <a:r>
            <a:rPr lang="en-US" sz="2000" i="1" dirty="0" err="1" smtClean="0">
              <a:solidFill>
                <a:srgbClr val="FFFF00"/>
              </a:solidFill>
            </a:rPr>
            <a:t>tập</a:t>
          </a:r>
          <a:r>
            <a:rPr lang="en-US" sz="2000" i="1" dirty="0" smtClean="0">
              <a:solidFill>
                <a:srgbClr val="FFFF00"/>
              </a:solidFill>
            </a:rPr>
            <a:t> </a:t>
          </a:r>
          <a:r>
            <a:rPr lang="en-US" sz="2000" i="1" dirty="0" err="1" smtClean="0">
              <a:solidFill>
                <a:srgbClr val="FFFF00"/>
              </a:solidFill>
            </a:rPr>
            <a:t>yêu</a:t>
          </a:r>
          <a:r>
            <a:rPr lang="en-US" sz="2000" i="1" dirty="0" smtClean="0">
              <a:solidFill>
                <a:srgbClr val="FFFF00"/>
              </a:solidFill>
            </a:rPr>
            <a:t> </a:t>
          </a:r>
          <a:r>
            <a:rPr lang="en-US" sz="2000" i="1" dirty="0" err="1" smtClean="0">
              <a:solidFill>
                <a:srgbClr val="FFFF00"/>
              </a:solidFill>
            </a:rPr>
            <a:t>cầu</a:t>
          </a:r>
          <a:r>
            <a:rPr lang="en-US" sz="2000" i="1" dirty="0" smtClean="0">
              <a:solidFill>
                <a:srgbClr val="FFFF00"/>
              </a:solidFill>
            </a:rPr>
            <a:t> </a:t>
          </a:r>
          <a:r>
            <a:rPr lang="en-US" sz="2000" i="1" dirty="0" err="1" smtClean="0">
              <a:solidFill>
                <a:srgbClr val="FFFF00"/>
              </a:solidFill>
            </a:rPr>
            <a:t>sv</a:t>
          </a:r>
          <a:r>
            <a:rPr lang="en-US" sz="2000" i="1" dirty="0" smtClean="0">
              <a:solidFill>
                <a:srgbClr val="FFFF00"/>
              </a:solidFill>
            </a:rPr>
            <a:t> </a:t>
          </a:r>
          <a:r>
            <a:rPr lang="en-US" sz="2000" i="1" dirty="0" err="1" smtClean="0">
              <a:solidFill>
                <a:srgbClr val="FFFF00"/>
              </a:solidFill>
            </a:rPr>
            <a:t>áp</a:t>
          </a:r>
          <a:r>
            <a:rPr lang="en-US" sz="2000" i="1" dirty="0" smtClean="0">
              <a:solidFill>
                <a:srgbClr val="FFFF00"/>
              </a:solidFill>
            </a:rPr>
            <a:t> </a:t>
          </a:r>
          <a:r>
            <a:rPr lang="en-US" sz="2000" i="1" dirty="0" err="1" smtClean="0">
              <a:solidFill>
                <a:srgbClr val="FFFF00"/>
              </a:solidFill>
            </a:rPr>
            <a:t>dụng</a:t>
          </a:r>
          <a:endParaRPr lang="en-US" sz="2000" i="1" dirty="0">
            <a:solidFill>
              <a:srgbClr val="FFFF00"/>
            </a:solidFill>
          </a:endParaRPr>
        </a:p>
      </dgm:t>
    </dgm:pt>
    <dgm:pt modelId="{CB77C4C7-F0D9-4B3D-A4A4-003556EDFCE7}" type="parTrans" cxnId="{FBBE74E1-2592-4DCA-A82F-EBC630D39758}">
      <dgm:prSet/>
      <dgm:spPr/>
      <dgm:t>
        <a:bodyPr/>
        <a:lstStyle/>
        <a:p>
          <a:endParaRPr lang="en-US"/>
        </a:p>
      </dgm:t>
    </dgm:pt>
    <dgm:pt modelId="{5D380924-6FD5-4505-938A-92C6FC326D6E}" type="sibTrans" cxnId="{FBBE74E1-2592-4DCA-A82F-EBC630D39758}">
      <dgm:prSet/>
      <dgm:spPr/>
      <dgm:t>
        <a:bodyPr/>
        <a:lstStyle/>
        <a:p>
          <a:endParaRPr lang="en-US"/>
        </a:p>
      </dgm:t>
    </dgm:pt>
    <dgm:pt modelId="{21C6B104-2069-40BA-836C-4159A8C3D676}" type="pres">
      <dgm:prSet presAssocID="{5E901B2F-D23D-4E22-A83F-94B9E5AF1437}" presName="linear" presStyleCnt="0">
        <dgm:presLayoutVars>
          <dgm:animLvl val="lvl"/>
          <dgm:resizeHandles val="exact"/>
        </dgm:presLayoutVars>
      </dgm:prSet>
      <dgm:spPr/>
      <dgm:t>
        <a:bodyPr/>
        <a:lstStyle/>
        <a:p>
          <a:endParaRPr lang="en-US"/>
        </a:p>
      </dgm:t>
    </dgm:pt>
    <dgm:pt modelId="{CAFCC045-1371-479A-8471-D5F0449EABC6}" type="pres">
      <dgm:prSet presAssocID="{8DEFCB8A-B231-4358-8F4A-5842B04D2169}" presName="parentText" presStyleLbl="node1" presStyleIdx="0" presStyleCnt="3">
        <dgm:presLayoutVars>
          <dgm:chMax val="0"/>
          <dgm:bulletEnabled val="1"/>
        </dgm:presLayoutVars>
      </dgm:prSet>
      <dgm:spPr/>
      <dgm:t>
        <a:bodyPr/>
        <a:lstStyle/>
        <a:p>
          <a:endParaRPr lang="en-US"/>
        </a:p>
      </dgm:t>
    </dgm:pt>
    <dgm:pt modelId="{0CE74DFF-0652-4B07-AF24-02671343C8A1}" type="pres">
      <dgm:prSet presAssocID="{EABEC492-8CE1-48DC-8E16-DB3085A18B5A}" presName="spacer" presStyleCnt="0"/>
      <dgm:spPr/>
    </dgm:pt>
    <dgm:pt modelId="{4F1E1F22-3367-4FA0-B09C-F88617B3DA75}" type="pres">
      <dgm:prSet presAssocID="{03CF2804-73FE-4C21-BCFD-536FB575F47B}" presName="parentText" presStyleLbl="node1" presStyleIdx="1" presStyleCnt="3">
        <dgm:presLayoutVars>
          <dgm:chMax val="0"/>
          <dgm:bulletEnabled val="1"/>
        </dgm:presLayoutVars>
      </dgm:prSet>
      <dgm:spPr/>
      <dgm:t>
        <a:bodyPr/>
        <a:lstStyle/>
        <a:p>
          <a:endParaRPr lang="en-US"/>
        </a:p>
      </dgm:t>
    </dgm:pt>
    <dgm:pt modelId="{5A60F938-CFF5-412C-B04A-D7E12DFAC17B}" type="pres">
      <dgm:prSet presAssocID="{94B0BED7-3B96-4BAF-9A56-6EE403F290A4}" presName="spacer" presStyleCnt="0"/>
      <dgm:spPr/>
    </dgm:pt>
    <dgm:pt modelId="{4CE0E04F-1E3C-40AE-AC3C-83DDFA047E3B}" type="pres">
      <dgm:prSet presAssocID="{1E2CCCA7-DF74-49FD-AD15-94001C622A3A}" presName="parentText" presStyleLbl="node1" presStyleIdx="2" presStyleCnt="3">
        <dgm:presLayoutVars>
          <dgm:chMax val="0"/>
          <dgm:bulletEnabled val="1"/>
        </dgm:presLayoutVars>
      </dgm:prSet>
      <dgm:spPr/>
      <dgm:t>
        <a:bodyPr/>
        <a:lstStyle/>
        <a:p>
          <a:endParaRPr lang="en-US"/>
        </a:p>
      </dgm:t>
    </dgm:pt>
  </dgm:ptLst>
  <dgm:cxnLst>
    <dgm:cxn modelId="{1480F043-FD70-4220-A167-3B1A38B58598}" type="presOf" srcId="{1E2CCCA7-DF74-49FD-AD15-94001C622A3A}" destId="{4CE0E04F-1E3C-40AE-AC3C-83DDFA047E3B}" srcOrd="0" destOrd="0" presId="urn:microsoft.com/office/officeart/2005/8/layout/vList2"/>
    <dgm:cxn modelId="{34ED4FA3-4A3A-462A-BDD1-10039C5E8393}" srcId="{5E901B2F-D23D-4E22-A83F-94B9E5AF1437}" destId="{03CF2804-73FE-4C21-BCFD-536FB575F47B}" srcOrd="1" destOrd="0" parTransId="{B07B01C2-F870-42B3-9D99-039D34061B37}" sibTransId="{94B0BED7-3B96-4BAF-9A56-6EE403F290A4}"/>
    <dgm:cxn modelId="{9AB0E467-BD04-4C87-97F4-C17CBE25178F}" srcId="{5E901B2F-D23D-4E22-A83F-94B9E5AF1437}" destId="{8DEFCB8A-B231-4358-8F4A-5842B04D2169}" srcOrd="0" destOrd="0" parTransId="{7B7DB045-2231-41A2-ACC0-18576EF64CDE}" sibTransId="{EABEC492-8CE1-48DC-8E16-DB3085A18B5A}"/>
    <dgm:cxn modelId="{1F9BFADB-1477-443F-A400-64B3DDCA36C8}" type="presOf" srcId="{5E901B2F-D23D-4E22-A83F-94B9E5AF1437}" destId="{21C6B104-2069-40BA-836C-4159A8C3D676}" srcOrd="0" destOrd="0" presId="urn:microsoft.com/office/officeart/2005/8/layout/vList2"/>
    <dgm:cxn modelId="{D2B26B87-5715-49D0-8E99-4C8C108ACF98}" type="presOf" srcId="{03CF2804-73FE-4C21-BCFD-536FB575F47B}" destId="{4F1E1F22-3367-4FA0-B09C-F88617B3DA75}" srcOrd="0" destOrd="0" presId="urn:microsoft.com/office/officeart/2005/8/layout/vList2"/>
    <dgm:cxn modelId="{FCC6E1CA-CD8D-4313-85C2-B4E28CC22FDC}" type="presOf" srcId="{8DEFCB8A-B231-4358-8F4A-5842B04D2169}" destId="{CAFCC045-1371-479A-8471-D5F0449EABC6}" srcOrd="0" destOrd="0" presId="urn:microsoft.com/office/officeart/2005/8/layout/vList2"/>
    <dgm:cxn modelId="{FBBE74E1-2592-4DCA-A82F-EBC630D39758}" srcId="{5E901B2F-D23D-4E22-A83F-94B9E5AF1437}" destId="{1E2CCCA7-DF74-49FD-AD15-94001C622A3A}" srcOrd="2" destOrd="0" parTransId="{CB77C4C7-F0D9-4B3D-A4A4-003556EDFCE7}" sibTransId="{5D380924-6FD5-4505-938A-92C6FC326D6E}"/>
    <dgm:cxn modelId="{615BC89A-ABA3-4B99-AD3B-FE3A94872262}" type="presParOf" srcId="{21C6B104-2069-40BA-836C-4159A8C3D676}" destId="{CAFCC045-1371-479A-8471-D5F0449EABC6}" srcOrd="0" destOrd="0" presId="urn:microsoft.com/office/officeart/2005/8/layout/vList2"/>
    <dgm:cxn modelId="{B71F4824-6C1D-43EA-824F-8B7E537FEA72}" type="presParOf" srcId="{21C6B104-2069-40BA-836C-4159A8C3D676}" destId="{0CE74DFF-0652-4B07-AF24-02671343C8A1}" srcOrd="1" destOrd="0" presId="urn:microsoft.com/office/officeart/2005/8/layout/vList2"/>
    <dgm:cxn modelId="{E5321AB2-895E-4643-92BD-5133380375DF}" type="presParOf" srcId="{21C6B104-2069-40BA-836C-4159A8C3D676}" destId="{4F1E1F22-3367-4FA0-B09C-F88617B3DA75}" srcOrd="2" destOrd="0" presId="urn:microsoft.com/office/officeart/2005/8/layout/vList2"/>
    <dgm:cxn modelId="{A9B5C502-53F3-41A5-BEE2-646713DA5CC7}" type="presParOf" srcId="{21C6B104-2069-40BA-836C-4159A8C3D676}" destId="{5A60F938-CFF5-412C-B04A-D7E12DFAC17B}" srcOrd="3" destOrd="0" presId="urn:microsoft.com/office/officeart/2005/8/layout/vList2"/>
    <dgm:cxn modelId="{51F7A40E-0007-4CFC-BE94-2B05AC8C91B7}" type="presParOf" srcId="{21C6B104-2069-40BA-836C-4159A8C3D676}" destId="{4CE0E04F-1E3C-40AE-AC3C-83DDFA047E3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FCC045-1371-479A-8471-D5F0449EABC6}">
      <dsp:nvSpPr>
        <dsp:cNvPr id="0" name=""/>
        <dsp:cNvSpPr/>
      </dsp:nvSpPr>
      <dsp:spPr>
        <a:xfrm>
          <a:off x="0" y="261311"/>
          <a:ext cx="11430000" cy="1521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err="1" smtClean="0"/>
            <a:t>Bài</a:t>
          </a:r>
          <a:r>
            <a:rPr lang="en-US" sz="2600" kern="1200" dirty="0" smtClean="0"/>
            <a:t> 1 – </a:t>
          </a:r>
          <a:r>
            <a:rPr lang="en-US" sz="2600" kern="1200" dirty="0" err="1" smtClean="0"/>
            <a:t>Lập</a:t>
          </a:r>
          <a:r>
            <a:rPr lang="en-US" sz="2600" kern="1200" dirty="0" smtClean="0"/>
            <a:t> </a:t>
          </a:r>
          <a:r>
            <a:rPr lang="en-US" sz="2600" kern="1200" dirty="0" err="1" smtClean="0"/>
            <a:t>trình</a:t>
          </a:r>
          <a:r>
            <a:rPr lang="en-US" sz="2600" kern="1200" dirty="0" smtClean="0"/>
            <a:t> </a:t>
          </a:r>
          <a:r>
            <a:rPr lang="en-US" sz="2600" kern="1200" dirty="0" err="1" smtClean="0"/>
            <a:t>điều</a:t>
          </a:r>
          <a:r>
            <a:rPr lang="en-US" sz="2600" kern="1200" dirty="0" smtClean="0"/>
            <a:t> </a:t>
          </a:r>
          <a:r>
            <a:rPr lang="en-US" sz="2600" kern="1200" dirty="0" err="1" smtClean="0"/>
            <a:t>khiển</a:t>
          </a:r>
          <a:r>
            <a:rPr lang="en-US" sz="2600" kern="1200" dirty="0" smtClean="0"/>
            <a:t> 01 led </a:t>
          </a:r>
          <a:r>
            <a:rPr lang="en-US" sz="2600" kern="1200" dirty="0" err="1" smtClean="0"/>
            <a:t>đơn</a:t>
          </a:r>
          <a:r>
            <a:rPr lang="en-US" sz="2600" kern="1200" dirty="0" smtClean="0"/>
            <a:t> </a:t>
          </a:r>
          <a:r>
            <a:rPr lang="en-US" sz="2600" kern="1200" dirty="0" err="1" smtClean="0"/>
            <a:t>với</a:t>
          </a:r>
          <a:r>
            <a:rPr lang="en-US" sz="2600" kern="1200" dirty="0" smtClean="0"/>
            <a:t> board </a:t>
          </a:r>
          <a:r>
            <a:rPr lang="en-US" sz="2600" kern="1200" dirty="0" err="1" smtClean="0"/>
            <a:t>mạch</a:t>
          </a:r>
          <a:r>
            <a:rPr lang="en-US" sz="2600" kern="1200" dirty="0" smtClean="0"/>
            <a:t> Arduino</a:t>
          </a:r>
        </a:p>
        <a:p>
          <a:pPr lvl="0" algn="l" defTabSz="1155700">
            <a:lnSpc>
              <a:spcPct val="90000"/>
            </a:lnSpc>
            <a:spcBef>
              <a:spcPct val="0"/>
            </a:spcBef>
            <a:spcAft>
              <a:spcPct val="35000"/>
            </a:spcAft>
          </a:pPr>
          <a:r>
            <a:rPr lang="en-US" sz="2000" i="1" kern="1200" dirty="0" smtClean="0">
              <a:solidFill>
                <a:srgbClr val="FFFF00"/>
              </a:solidFill>
            </a:rPr>
            <a:t>- </a:t>
          </a:r>
          <a:r>
            <a:rPr lang="en-US" sz="2000" i="1" kern="1200" dirty="0" err="1" smtClean="0">
              <a:solidFill>
                <a:srgbClr val="FFFF00"/>
              </a:solidFill>
            </a:rPr>
            <a:t>Hướng</a:t>
          </a:r>
          <a:r>
            <a:rPr lang="en-US" sz="2000" i="1" kern="1200" dirty="0" smtClean="0">
              <a:solidFill>
                <a:srgbClr val="FFFF00"/>
              </a:solidFill>
            </a:rPr>
            <a:t> </a:t>
          </a:r>
          <a:r>
            <a:rPr lang="en-US" sz="2000" i="1" kern="1200" dirty="0" err="1" smtClean="0">
              <a:solidFill>
                <a:srgbClr val="FFFF00"/>
              </a:solidFill>
            </a:rPr>
            <a:t>dẫn</a:t>
          </a:r>
          <a:r>
            <a:rPr lang="en-US" sz="2000" i="1" kern="1200" dirty="0" smtClean="0">
              <a:solidFill>
                <a:srgbClr val="FFFF00"/>
              </a:solidFill>
            </a:rPr>
            <a:t> </a:t>
          </a:r>
          <a:r>
            <a:rPr lang="en-US" sz="2000" i="1" kern="1200" dirty="0" err="1" smtClean="0">
              <a:solidFill>
                <a:srgbClr val="FFFF00"/>
              </a:solidFill>
            </a:rPr>
            <a:t>thực</a:t>
          </a:r>
          <a:r>
            <a:rPr lang="en-US" sz="2000" i="1" kern="1200" dirty="0" smtClean="0">
              <a:solidFill>
                <a:srgbClr val="FFFF00"/>
              </a:solidFill>
            </a:rPr>
            <a:t> </a:t>
          </a:r>
          <a:r>
            <a:rPr lang="en-US" sz="2000" i="1" kern="1200" dirty="0" err="1" smtClean="0">
              <a:solidFill>
                <a:srgbClr val="FFFF00"/>
              </a:solidFill>
            </a:rPr>
            <a:t>hành</a:t>
          </a:r>
          <a:endParaRPr lang="en-US" sz="2000" i="1" kern="1200" dirty="0">
            <a:solidFill>
              <a:srgbClr val="FFFF00"/>
            </a:solidFill>
          </a:endParaRPr>
        </a:p>
      </dsp:txBody>
      <dsp:txXfrm>
        <a:off x="74249" y="335560"/>
        <a:ext cx="11281502" cy="1372502"/>
      </dsp:txXfrm>
    </dsp:sp>
    <dsp:sp modelId="{4F1E1F22-3367-4FA0-B09C-F88617B3DA75}">
      <dsp:nvSpPr>
        <dsp:cNvPr id="0" name=""/>
        <dsp:cNvSpPr/>
      </dsp:nvSpPr>
      <dsp:spPr>
        <a:xfrm>
          <a:off x="0" y="1969511"/>
          <a:ext cx="11430000" cy="1521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err="1" smtClean="0"/>
            <a:t>Bài</a:t>
          </a:r>
          <a:r>
            <a:rPr lang="en-US" sz="2600" kern="1200" dirty="0" smtClean="0"/>
            <a:t> 2 – </a:t>
          </a:r>
          <a:r>
            <a:rPr lang="en-US" sz="2600" kern="1200" dirty="0" err="1" smtClean="0"/>
            <a:t>Lập</a:t>
          </a:r>
          <a:r>
            <a:rPr lang="en-US" sz="2600" kern="1200" dirty="0" smtClean="0"/>
            <a:t> </a:t>
          </a:r>
          <a:r>
            <a:rPr lang="en-US" sz="2600" kern="1200" dirty="0" err="1" smtClean="0"/>
            <a:t>trình</a:t>
          </a:r>
          <a:r>
            <a:rPr lang="en-US" sz="2600" kern="1200" dirty="0" smtClean="0"/>
            <a:t> </a:t>
          </a:r>
          <a:r>
            <a:rPr lang="en-US" sz="2600" kern="1200" dirty="0" err="1" smtClean="0"/>
            <a:t>điều</a:t>
          </a:r>
          <a:r>
            <a:rPr lang="en-US" sz="2600" kern="1200" dirty="0" smtClean="0"/>
            <a:t> </a:t>
          </a:r>
          <a:r>
            <a:rPr lang="en-US" sz="2600" kern="1200" dirty="0" err="1" smtClean="0"/>
            <a:t>khiển</a:t>
          </a:r>
          <a:r>
            <a:rPr lang="en-US" sz="2600" kern="1200" dirty="0" smtClean="0"/>
            <a:t> </a:t>
          </a:r>
          <a:r>
            <a:rPr lang="en-US" sz="2600" kern="1200" dirty="0" err="1" smtClean="0"/>
            <a:t>nhiều</a:t>
          </a:r>
          <a:r>
            <a:rPr lang="en-US" sz="2600" kern="1200" dirty="0" smtClean="0"/>
            <a:t> led </a:t>
          </a:r>
          <a:r>
            <a:rPr lang="en-US" sz="2600" kern="1200" dirty="0" err="1" smtClean="0"/>
            <a:t>đơn</a:t>
          </a:r>
          <a:r>
            <a:rPr lang="en-US" sz="2600" kern="1200" dirty="0" smtClean="0"/>
            <a:t> </a:t>
          </a:r>
          <a:r>
            <a:rPr lang="en-US" sz="2600" kern="1200" dirty="0" err="1" smtClean="0"/>
            <a:t>với</a:t>
          </a:r>
          <a:r>
            <a:rPr lang="en-US" sz="2600" kern="1200" dirty="0" smtClean="0"/>
            <a:t> board </a:t>
          </a:r>
          <a:r>
            <a:rPr lang="en-US" sz="2600" kern="1200" dirty="0" err="1" smtClean="0"/>
            <a:t>mạch</a:t>
          </a:r>
          <a:r>
            <a:rPr lang="en-US" sz="2600" kern="1200" dirty="0" smtClean="0"/>
            <a:t> Arduino</a:t>
          </a:r>
        </a:p>
        <a:p>
          <a:pPr lvl="0" algn="l" defTabSz="1155700">
            <a:lnSpc>
              <a:spcPct val="90000"/>
            </a:lnSpc>
            <a:spcBef>
              <a:spcPct val="0"/>
            </a:spcBef>
            <a:spcAft>
              <a:spcPct val="35000"/>
            </a:spcAft>
          </a:pPr>
          <a:r>
            <a:rPr lang="en-US" sz="2000" i="1" kern="1200" dirty="0" smtClean="0">
              <a:solidFill>
                <a:srgbClr val="FFFF00"/>
              </a:solidFill>
            </a:rPr>
            <a:t>- </a:t>
          </a:r>
          <a:r>
            <a:rPr lang="en-US" sz="2000" i="1" kern="1200" dirty="0" err="1" smtClean="0">
              <a:solidFill>
                <a:srgbClr val="FFFF00"/>
              </a:solidFill>
            </a:rPr>
            <a:t>Hướng</a:t>
          </a:r>
          <a:r>
            <a:rPr lang="en-US" sz="2000" i="1" kern="1200" dirty="0" smtClean="0">
              <a:solidFill>
                <a:srgbClr val="FFFF00"/>
              </a:solidFill>
            </a:rPr>
            <a:t> </a:t>
          </a:r>
          <a:r>
            <a:rPr lang="en-US" sz="2000" i="1" kern="1200" dirty="0" err="1" smtClean="0">
              <a:solidFill>
                <a:srgbClr val="FFFF00"/>
              </a:solidFill>
            </a:rPr>
            <a:t>dẫn</a:t>
          </a:r>
          <a:r>
            <a:rPr lang="en-US" sz="2000" i="1" kern="1200" dirty="0" smtClean="0">
              <a:solidFill>
                <a:srgbClr val="FFFF00"/>
              </a:solidFill>
            </a:rPr>
            <a:t> </a:t>
          </a:r>
          <a:r>
            <a:rPr lang="en-US" sz="2000" i="1" kern="1200" dirty="0" err="1" smtClean="0">
              <a:solidFill>
                <a:srgbClr val="FFFF00"/>
              </a:solidFill>
            </a:rPr>
            <a:t>thực</a:t>
          </a:r>
          <a:r>
            <a:rPr lang="en-US" sz="2000" i="1" kern="1200" dirty="0" smtClean="0">
              <a:solidFill>
                <a:srgbClr val="FFFF00"/>
              </a:solidFill>
            </a:rPr>
            <a:t> </a:t>
          </a:r>
          <a:r>
            <a:rPr lang="en-US" sz="2000" i="1" kern="1200" dirty="0" err="1" smtClean="0">
              <a:solidFill>
                <a:srgbClr val="FFFF00"/>
              </a:solidFill>
            </a:rPr>
            <a:t>hành</a:t>
          </a:r>
          <a:endParaRPr lang="en-US" sz="2000" i="1" kern="1200" dirty="0" smtClean="0">
            <a:solidFill>
              <a:srgbClr val="FFFF00"/>
            </a:solidFill>
          </a:endParaRPr>
        </a:p>
        <a:p>
          <a:pPr lvl="0" algn="l" defTabSz="1155700">
            <a:lnSpc>
              <a:spcPct val="90000"/>
            </a:lnSpc>
            <a:spcBef>
              <a:spcPct val="0"/>
            </a:spcBef>
            <a:spcAft>
              <a:spcPct val="35000"/>
            </a:spcAft>
          </a:pPr>
          <a:r>
            <a:rPr lang="en-US" sz="2000" i="1" kern="1200" dirty="0" smtClean="0">
              <a:solidFill>
                <a:srgbClr val="FFFF00"/>
              </a:solidFill>
            </a:rPr>
            <a:t>- </a:t>
          </a:r>
          <a:r>
            <a:rPr lang="en-US" sz="2000" i="1" kern="1200" dirty="0" err="1" smtClean="0">
              <a:solidFill>
                <a:srgbClr val="FFFF00"/>
              </a:solidFill>
            </a:rPr>
            <a:t>Bài</a:t>
          </a:r>
          <a:r>
            <a:rPr lang="en-US" sz="2000" i="1" kern="1200" dirty="0" smtClean="0">
              <a:solidFill>
                <a:srgbClr val="FFFF00"/>
              </a:solidFill>
            </a:rPr>
            <a:t> </a:t>
          </a:r>
          <a:r>
            <a:rPr lang="en-US" sz="2000" i="1" kern="1200" dirty="0" err="1" smtClean="0">
              <a:solidFill>
                <a:srgbClr val="FFFF00"/>
              </a:solidFill>
            </a:rPr>
            <a:t>tập</a:t>
          </a:r>
          <a:r>
            <a:rPr lang="en-US" sz="2000" i="1" kern="1200" dirty="0" smtClean="0">
              <a:solidFill>
                <a:srgbClr val="FFFF00"/>
              </a:solidFill>
            </a:rPr>
            <a:t> </a:t>
          </a:r>
          <a:r>
            <a:rPr lang="en-US" sz="2000" i="1" kern="1200" dirty="0" err="1" smtClean="0">
              <a:solidFill>
                <a:srgbClr val="FFFF00"/>
              </a:solidFill>
            </a:rPr>
            <a:t>yêu</a:t>
          </a:r>
          <a:r>
            <a:rPr lang="en-US" sz="2000" i="1" kern="1200" dirty="0" smtClean="0">
              <a:solidFill>
                <a:srgbClr val="FFFF00"/>
              </a:solidFill>
            </a:rPr>
            <a:t> </a:t>
          </a:r>
          <a:r>
            <a:rPr lang="en-US" sz="2000" i="1" kern="1200" dirty="0" err="1" smtClean="0">
              <a:solidFill>
                <a:srgbClr val="FFFF00"/>
              </a:solidFill>
            </a:rPr>
            <a:t>cầu</a:t>
          </a:r>
          <a:r>
            <a:rPr lang="en-US" sz="2000" i="1" kern="1200" dirty="0" smtClean="0">
              <a:solidFill>
                <a:srgbClr val="FFFF00"/>
              </a:solidFill>
            </a:rPr>
            <a:t> </a:t>
          </a:r>
          <a:r>
            <a:rPr lang="en-US" sz="2000" i="1" kern="1200" dirty="0" err="1" smtClean="0">
              <a:solidFill>
                <a:srgbClr val="FFFF00"/>
              </a:solidFill>
            </a:rPr>
            <a:t>sv</a:t>
          </a:r>
          <a:r>
            <a:rPr lang="en-US" sz="2000" i="1" kern="1200" dirty="0" smtClean="0">
              <a:solidFill>
                <a:srgbClr val="FFFF00"/>
              </a:solidFill>
            </a:rPr>
            <a:t> </a:t>
          </a:r>
          <a:r>
            <a:rPr lang="en-US" sz="2000" i="1" kern="1200" dirty="0" err="1" smtClean="0">
              <a:solidFill>
                <a:srgbClr val="FFFF00"/>
              </a:solidFill>
            </a:rPr>
            <a:t>áp</a:t>
          </a:r>
          <a:r>
            <a:rPr lang="en-US" sz="2000" i="1" kern="1200" dirty="0" smtClean="0">
              <a:solidFill>
                <a:srgbClr val="FFFF00"/>
              </a:solidFill>
            </a:rPr>
            <a:t> </a:t>
          </a:r>
          <a:r>
            <a:rPr lang="en-US" sz="2000" i="1" kern="1200" dirty="0" err="1" smtClean="0">
              <a:solidFill>
                <a:srgbClr val="FFFF00"/>
              </a:solidFill>
            </a:rPr>
            <a:t>dụng</a:t>
          </a:r>
          <a:endParaRPr lang="en-US" sz="2000" i="1" kern="1200" dirty="0">
            <a:solidFill>
              <a:srgbClr val="FFFF00"/>
            </a:solidFill>
          </a:endParaRPr>
        </a:p>
      </dsp:txBody>
      <dsp:txXfrm>
        <a:off x="74249" y="2043760"/>
        <a:ext cx="11281502" cy="1372502"/>
      </dsp:txXfrm>
    </dsp:sp>
    <dsp:sp modelId="{4CE0E04F-1E3C-40AE-AC3C-83DDFA047E3B}">
      <dsp:nvSpPr>
        <dsp:cNvPr id="0" name=""/>
        <dsp:cNvSpPr/>
      </dsp:nvSpPr>
      <dsp:spPr>
        <a:xfrm>
          <a:off x="0" y="3677711"/>
          <a:ext cx="11430000" cy="1521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err="1" smtClean="0"/>
            <a:t>Bài</a:t>
          </a:r>
          <a:r>
            <a:rPr lang="en-US" sz="2500" kern="1200" dirty="0" smtClean="0"/>
            <a:t> 3 – </a:t>
          </a:r>
          <a:r>
            <a:rPr lang="en-US" sz="2500" kern="1200" dirty="0" err="1" smtClean="0"/>
            <a:t>Lập</a:t>
          </a:r>
          <a:r>
            <a:rPr lang="en-US" sz="2500" kern="1200" dirty="0" smtClean="0"/>
            <a:t> </a:t>
          </a:r>
          <a:r>
            <a:rPr lang="en-US" sz="2500" kern="1200" dirty="0" err="1" smtClean="0"/>
            <a:t>trình</a:t>
          </a:r>
          <a:r>
            <a:rPr lang="en-US" sz="2500" kern="1200" dirty="0" smtClean="0"/>
            <a:t> </a:t>
          </a:r>
          <a:r>
            <a:rPr lang="en-US" sz="2500" kern="1200" dirty="0" err="1" smtClean="0"/>
            <a:t>điều</a:t>
          </a:r>
          <a:r>
            <a:rPr lang="en-US" sz="2500" kern="1200" dirty="0" smtClean="0"/>
            <a:t> </a:t>
          </a:r>
          <a:r>
            <a:rPr lang="en-US" sz="2500" kern="1200" dirty="0" err="1" smtClean="0"/>
            <a:t>khiển</a:t>
          </a:r>
          <a:r>
            <a:rPr lang="en-US" sz="2500" kern="1200" dirty="0" smtClean="0"/>
            <a:t> led </a:t>
          </a:r>
          <a:r>
            <a:rPr lang="en-US" sz="2500" kern="1200" dirty="0" err="1" smtClean="0"/>
            <a:t>bằng</a:t>
          </a:r>
          <a:r>
            <a:rPr lang="en-US" sz="2500" kern="1200" dirty="0" smtClean="0"/>
            <a:t> </a:t>
          </a:r>
          <a:r>
            <a:rPr lang="en-US" sz="2500" kern="1200" dirty="0" err="1" smtClean="0"/>
            <a:t>nút</a:t>
          </a:r>
          <a:r>
            <a:rPr lang="en-US" sz="2500" kern="1200" dirty="0" smtClean="0"/>
            <a:t> </a:t>
          </a:r>
          <a:r>
            <a:rPr lang="en-US" sz="2500" kern="1200" dirty="0" err="1" smtClean="0"/>
            <a:t>bấm</a:t>
          </a:r>
          <a:r>
            <a:rPr lang="en-US" sz="2500" kern="1200" dirty="0" smtClean="0"/>
            <a:t> </a:t>
          </a:r>
          <a:r>
            <a:rPr lang="en-US" sz="2500" kern="1200" dirty="0" err="1" smtClean="0"/>
            <a:t>với</a:t>
          </a:r>
          <a:r>
            <a:rPr lang="en-US" sz="2500" kern="1200" dirty="0" smtClean="0"/>
            <a:t> board </a:t>
          </a:r>
          <a:r>
            <a:rPr lang="en-US" sz="2500" kern="1200" dirty="0" err="1" smtClean="0"/>
            <a:t>mạch</a:t>
          </a:r>
          <a:r>
            <a:rPr lang="en-US" sz="2500" kern="1200" dirty="0" smtClean="0"/>
            <a:t> Arduino</a:t>
          </a:r>
        </a:p>
        <a:p>
          <a:pPr lvl="0" algn="l" defTabSz="1111250">
            <a:lnSpc>
              <a:spcPct val="90000"/>
            </a:lnSpc>
            <a:spcBef>
              <a:spcPct val="0"/>
            </a:spcBef>
            <a:spcAft>
              <a:spcPct val="35000"/>
            </a:spcAft>
          </a:pPr>
          <a:r>
            <a:rPr lang="en-US" sz="2000" i="1" kern="1200" dirty="0" smtClean="0">
              <a:solidFill>
                <a:srgbClr val="FFFF00"/>
              </a:solidFill>
            </a:rPr>
            <a:t>- </a:t>
          </a:r>
          <a:r>
            <a:rPr lang="en-US" sz="2000" i="1" kern="1200" dirty="0" err="1" smtClean="0">
              <a:solidFill>
                <a:srgbClr val="FFFF00"/>
              </a:solidFill>
            </a:rPr>
            <a:t>Hướng</a:t>
          </a:r>
          <a:r>
            <a:rPr lang="en-US" sz="2000" i="1" kern="1200" dirty="0" smtClean="0">
              <a:solidFill>
                <a:srgbClr val="FFFF00"/>
              </a:solidFill>
            </a:rPr>
            <a:t> </a:t>
          </a:r>
          <a:r>
            <a:rPr lang="en-US" sz="2000" i="1" kern="1200" dirty="0" err="1" smtClean="0">
              <a:solidFill>
                <a:srgbClr val="FFFF00"/>
              </a:solidFill>
            </a:rPr>
            <a:t>dẫn</a:t>
          </a:r>
          <a:r>
            <a:rPr lang="en-US" sz="2000" i="1" kern="1200" dirty="0" smtClean="0">
              <a:solidFill>
                <a:srgbClr val="FFFF00"/>
              </a:solidFill>
            </a:rPr>
            <a:t> </a:t>
          </a:r>
          <a:r>
            <a:rPr lang="en-US" sz="2000" i="1" kern="1200" dirty="0" err="1" smtClean="0">
              <a:solidFill>
                <a:srgbClr val="FFFF00"/>
              </a:solidFill>
            </a:rPr>
            <a:t>thực</a:t>
          </a:r>
          <a:r>
            <a:rPr lang="en-US" sz="2000" i="1" kern="1200" dirty="0" smtClean="0">
              <a:solidFill>
                <a:srgbClr val="FFFF00"/>
              </a:solidFill>
            </a:rPr>
            <a:t> </a:t>
          </a:r>
          <a:r>
            <a:rPr lang="en-US" sz="2000" i="1" kern="1200" dirty="0" err="1" smtClean="0">
              <a:solidFill>
                <a:srgbClr val="FFFF00"/>
              </a:solidFill>
            </a:rPr>
            <a:t>hành</a:t>
          </a:r>
          <a:endParaRPr lang="en-US" sz="2000" i="1" kern="1200" dirty="0" smtClean="0">
            <a:solidFill>
              <a:srgbClr val="FFFF00"/>
            </a:solidFill>
          </a:endParaRPr>
        </a:p>
        <a:p>
          <a:pPr lvl="0" algn="l" defTabSz="1111250">
            <a:lnSpc>
              <a:spcPct val="90000"/>
            </a:lnSpc>
            <a:spcBef>
              <a:spcPct val="0"/>
            </a:spcBef>
            <a:spcAft>
              <a:spcPct val="35000"/>
            </a:spcAft>
          </a:pPr>
          <a:r>
            <a:rPr lang="en-US" sz="2000" i="1" kern="1200" dirty="0" smtClean="0">
              <a:solidFill>
                <a:srgbClr val="FFFF00"/>
              </a:solidFill>
            </a:rPr>
            <a:t>- </a:t>
          </a:r>
          <a:r>
            <a:rPr lang="en-US" sz="2000" i="1" kern="1200" dirty="0" err="1" smtClean="0">
              <a:solidFill>
                <a:srgbClr val="FFFF00"/>
              </a:solidFill>
            </a:rPr>
            <a:t>Bài</a:t>
          </a:r>
          <a:r>
            <a:rPr lang="en-US" sz="2000" i="1" kern="1200" dirty="0" smtClean="0">
              <a:solidFill>
                <a:srgbClr val="FFFF00"/>
              </a:solidFill>
            </a:rPr>
            <a:t> </a:t>
          </a:r>
          <a:r>
            <a:rPr lang="en-US" sz="2000" i="1" kern="1200" dirty="0" err="1" smtClean="0">
              <a:solidFill>
                <a:srgbClr val="FFFF00"/>
              </a:solidFill>
            </a:rPr>
            <a:t>tập</a:t>
          </a:r>
          <a:r>
            <a:rPr lang="en-US" sz="2000" i="1" kern="1200" dirty="0" smtClean="0">
              <a:solidFill>
                <a:srgbClr val="FFFF00"/>
              </a:solidFill>
            </a:rPr>
            <a:t> </a:t>
          </a:r>
          <a:r>
            <a:rPr lang="en-US" sz="2000" i="1" kern="1200" dirty="0" err="1" smtClean="0">
              <a:solidFill>
                <a:srgbClr val="FFFF00"/>
              </a:solidFill>
            </a:rPr>
            <a:t>yêu</a:t>
          </a:r>
          <a:r>
            <a:rPr lang="en-US" sz="2000" i="1" kern="1200" dirty="0" smtClean="0">
              <a:solidFill>
                <a:srgbClr val="FFFF00"/>
              </a:solidFill>
            </a:rPr>
            <a:t> </a:t>
          </a:r>
          <a:r>
            <a:rPr lang="en-US" sz="2000" i="1" kern="1200" dirty="0" err="1" smtClean="0">
              <a:solidFill>
                <a:srgbClr val="FFFF00"/>
              </a:solidFill>
            </a:rPr>
            <a:t>cầu</a:t>
          </a:r>
          <a:r>
            <a:rPr lang="en-US" sz="2000" i="1" kern="1200" dirty="0" smtClean="0">
              <a:solidFill>
                <a:srgbClr val="FFFF00"/>
              </a:solidFill>
            </a:rPr>
            <a:t> </a:t>
          </a:r>
          <a:r>
            <a:rPr lang="en-US" sz="2000" i="1" kern="1200" dirty="0" err="1" smtClean="0">
              <a:solidFill>
                <a:srgbClr val="FFFF00"/>
              </a:solidFill>
            </a:rPr>
            <a:t>sv</a:t>
          </a:r>
          <a:r>
            <a:rPr lang="en-US" sz="2000" i="1" kern="1200" dirty="0" smtClean="0">
              <a:solidFill>
                <a:srgbClr val="FFFF00"/>
              </a:solidFill>
            </a:rPr>
            <a:t> </a:t>
          </a:r>
          <a:r>
            <a:rPr lang="en-US" sz="2000" i="1" kern="1200" dirty="0" err="1" smtClean="0">
              <a:solidFill>
                <a:srgbClr val="FFFF00"/>
              </a:solidFill>
            </a:rPr>
            <a:t>áp</a:t>
          </a:r>
          <a:r>
            <a:rPr lang="en-US" sz="2000" i="1" kern="1200" dirty="0" smtClean="0">
              <a:solidFill>
                <a:srgbClr val="FFFF00"/>
              </a:solidFill>
            </a:rPr>
            <a:t> </a:t>
          </a:r>
          <a:r>
            <a:rPr lang="en-US" sz="2000" i="1" kern="1200" dirty="0" err="1" smtClean="0">
              <a:solidFill>
                <a:srgbClr val="FFFF00"/>
              </a:solidFill>
            </a:rPr>
            <a:t>dụng</a:t>
          </a:r>
          <a:endParaRPr lang="en-US" sz="2000" i="1" kern="1200" dirty="0">
            <a:solidFill>
              <a:srgbClr val="FFFF00"/>
            </a:solidFill>
          </a:endParaRPr>
        </a:p>
      </dsp:txBody>
      <dsp:txXfrm>
        <a:off x="74249" y="3751960"/>
        <a:ext cx="11281502" cy="13725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29B3D1D-70E8-0003-C571-EC168D13AAF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a:extLst>
              <a:ext uri="{FF2B5EF4-FFF2-40B4-BE49-F238E27FC236}">
                <a16:creationId xmlns:a16="http://schemas.microsoft.com/office/drawing/2014/main" id="{ABFE63B2-B748-58EA-2C59-7B8A39FFB26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30246C-F8BD-D54D-A16C-6D015C8EA6F5}" type="datetimeFigureOut">
              <a:t>9/13/2023</a:t>
            </a:fld>
            <a:endParaRPr lang="en-VN"/>
          </a:p>
        </p:txBody>
      </p:sp>
      <p:sp>
        <p:nvSpPr>
          <p:cNvPr id="4" name="Footer Placeholder 3">
            <a:extLst>
              <a:ext uri="{FF2B5EF4-FFF2-40B4-BE49-F238E27FC236}">
                <a16:creationId xmlns:a16="http://schemas.microsoft.com/office/drawing/2014/main" id="{02A93E61-8D52-2D00-FF27-21FAB2A985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CS703023-Computer Achitecture</a:t>
            </a:r>
            <a:endParaRPr lang="en-VN"/>
          </a:p>
        </p:txBody>
      </p:sp>
      <p:sp>
        <p:nvSpPr>
          <p:cNvPr id="5" name="Slide Number Placeholder 4">
            <a:extLst>
              <a:ext uri="{FF2B5EF4-FFF2-40B4-BE49-F238E27FC236}">
                <a16:creationId xmlns:a16="http://schemas.microsoft.com/office/drawing/2014/main" id="{23A147E0-312E-7809-688B-14B400060F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778C92-35C0-6E45-A9D1-CFD03D318A9B}" type="slidenum">
              <a:t>‹#›</a:t>
            </a:fld>
            <a:endParaRPr lang="en-VN"/>
          </a:p>
        </p:txBody>
      </p:sp>
    </p:spTree>
    <p:extLst>
      <p:ext uri="{BB962C8B-B14F-4D97-AF65-F5344CB8AC3E}">
        <p14:creationId xmlns:p14="http://schemas.microsoft.com/office/powerpoint/2010/main" val="77064483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B089A2-F8F5-0544-8114-DF290E663C1E}" type="datetimeFigureOut">
              <a:t>9/13/2023</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CS703023-Computer Achitecture</a:t>
            </a:r>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3F4A65-186F-844C-A6F0-7DDCAB60B659}" type="slidenum">
              <a:t>‹#›</a:t>
            </a:fld>
            <a:endParaRPr lang="en-VN"/>
          </a:p>
        </p:txBody>
      </p:sp>
    </p:spTree>
    <p:extLst>
      <p:ext uri="{BB962C8B-B14F-4D97-AF65-F5344CB8AC3E}">
        <p14:creationId xmlns:p14="http://schemas.microsoft.com/office/powerpoint/2010/main" val="64892392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CS703023-Computer Achitecture</a:t>
            </a:r>
            <a:endParaRPr lang="en-VN"/>
          </a:p>
        </p:txBody>
      </p:sp>
      <p:sp>
        <p:nvSpPr>
          <p:cNvPr id="5" name="Slide Number Placeholder 4"/>
          <p:cNvSpPr>
            <a:spLocks noGrp="1"/>
          </p:cNvSpPr>
          <p:nvPr>
            <p:ph type="sldNum" sz="quarter" idx="11"/>
          </p:nvPr>
        </p:nvSpPr>
        <p:spPr/>
        <p:txBody>
          <a:bodyPr/>
          <a:lstStyle/>
          <a:p>
            <a:fld id="{203F4A65-186F-844C-A6F0-7DDCAB60B659}" type="slidenum">
              <a:rPr lang="en-US" smtClean="0"/>
              <a:t>6</a:t>
            </a:fld>
            <a:endParaRPr lang="en-US"/>
          </a:p>
        </p:txBody>
      </p:sp>
    </p:spTree>
    <p:extLst>
      <p:ext uri="{BB962C8B-B14F-4D97-AF65-F5344CB8AC3E}">
        <p14:creationId xmlns:p14="http://schemas.microsoft.com/office/powerpoint/2010/main" val="705648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2371" y="3666393"/>
            <a:ext cx="6928339" cy="1283677"/>
          </a:xfrm>
        </p:spPr>
        <p:txBody>
          <a:bodyPr anchor="b">
            <a:noAutofit/>
          </a:bodyPr>
          <a:lstStyle>
            <a:lvl1pPr algn="ctr">
              <a:defRPr sz="4500" b="1">
                <a:solidFill>
                  <a:srgbClr val="FF7617"/>
                </a:solidFill>
                <a:effectLst>
                  <a:outerShdw blurRad="38100" dist="38100" dir="2700000" algn="tl">
                    <a:srgbClr val="000000">
                      <a:alpha val="43137"/>
                    </a:srgbClr>
                  </a:outerShdw>
                </a:effectLst>
              </a:defRPr>
            </a:lvl1pPr>
          </a:lstStyle>
          <a:p>
            <a:r>
              <a:rPr lang="en-US" dirty="0"/>
              <a:t>Click to edit Master title style</a:t>
            </a:r>
          </a:p>
        </p:txBody>
      </p:sp>
      <p:sp>
        <p:nvSpPr>
          <p:cNvPr id="3" name="Subtitle 2"/>
          <p:cNvSpPr>
            <a:spLocks noGrp="1"/>
          </p:cNvSpPr>
          <p:nvPr>
            <p:ph type="subTitle" idx="1"/>
          </p:nvPr>
        </p:nvSpPr>
        <p:spPr>
          <a:xfrm>
            <a:off x="492371" y="5178670"/>
            <a:ext cx="6465020" cy="457200"/>
          </a:xfrm>
        </p:spPr>
        <p:txBody>
          <a:bodyPr/>
          <a:lstStyle>
            <a:lvl1pPr marL="0" indent="0" algn="ctr">
              <a:buNone/>
              <a:defRPr sz="2400">
                <a:solidFill>
                  <a:srgbClr val="3430AA"/>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 Placeholder 9">
            <a:extLst>
              <a:ext uri="{FF2B5EF4-FFF2-40B4-BE49-F238E27FC236}">
                <a16:creationId xmlns:a16="http://schemas.microsoft.com/office/drawing/2014/main" id="{AEBAFBFE-CF38-4C64-9837-F9B8F532591E}"/>
              </a:ext>
            </a:extLst>
          </p:cNvPr>
          <p:cNvSpPr>
            <a:spLocks noGrp="1"/>
          </p:cNvSpPr>
          <p:nvPr>
            <p:ph type="body" sz="quarter" idx="11"/>
          </p:nvPr>
        </p:nvSpPr>
        <p:spPr>
          <a:xfrm>
            <a:off x="492371" y="5794132"/>
            <a:ext cx="6465020" cy="660456"/>
          </a:xfrm>
        </p:spPr>
        <p:txBody>
          <a:bodyPr>
            <a:normAutofit/>
          </a:bodyPr>
          <a:lstStyle>
            <a:lvl1pPr marL="0" indent="0">
              <a:buNone/>
              <a:defRPr sz="2000">
                <a:solidFill>
                  <a:schemeClr val="bg1">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56BFCE-8973-2547-B8DB-4C25DF126995}" type="datetime1">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A3715-FC91-284B-8702-1BAEDE956EBF}" type="slidenum">
              <a:rPr lang="en-US" smtClean="0"/>
              <a:t>‹#›</a:t>
            </a:fld>
            <a:endParaRPr lang="en-US"/>
          </a:p>
        </p:txBody>
      </p:sp>
      <p:cxnSp>
        <p:nvCxnSpPr>
          <p:cNvPr id="7" name="Straight Connector 6">
            <a:extLst>
              <a:ext uri="{FF2B5EF4-FFF2-40B4-BE49-F238E27FC236}">
                <a16:creationId xmlns:a16="http://schemas.microsoft.com/office/drawing/2014/main" id="{8787CC89-D82D-1D5C-8A95-5E986A3942AF}"/>
              </a:ext>
            </a:extLst>
          </p:cNvPr>
          <p:cNvCxnSpPr>
            <a:cxnSpLocks/>
          </p:cNvCxnSpPr>
          <p:nvPr userDrawn="1"/>
        </p:nvCxnSpPr>
        <p:spPr>
          <a:xfrm>
            <a:off x="386861" y="638352"/>
            <a:ext cx="9396117" cy="0"/>
          </a:xfrm>
          <a:prstGeom prst="line">
            <a:avLst/>
          </a:prstGeom>
        </p:spPr>
        <p:style>
          <a:lnRef idx="1">
            <a:schemeClr val="accent2"/>
          </a:lnRef>
          <a:fillRef idx="0">
            <a:schemeClr val="accent2"/>
          </a:fillRef>
          <a:effectRef idx="0">
            <a:schemeClr val="accent2"/>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905607"/>
            <a:ext cx="2628900" cy="5271356"/>
          </a:xfrm>
        </p:spPr>
        <p:txBody>
          <a:bodyPr vert="eaVert"/>
          <a:lstStyle>
            <a:lvl1pPr>
              <a:defRPr>
                <a:solidFill>
                  <a:schemeClr val="tx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10311" y="905608"/>
            <a:ext cx="7734300" cy="527135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ABC171-350C-604C-A81C-BAD651DD84AB}" type="datetime1">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A3715-FC91-284B-8702-1BAEDE956EBF}"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7948E56-EC85-4888-870E-BBAE0C144209}"/>
              </a:ext>
            </a:extLst>
          </p:cNvPr>
          <p:cNvSpPr>
            <a:spLocks noGrp="1"/>
          </p:cNvSpPr>
          <p:nvPr>
            <p:ph type="title"/>
          </p:nvPr>
        </p:nvSpPr>
        <p:spPr>
          <a:xfrm>
            <a:off x="410309" y="473724"/>
            <a:ext cx="11265875" cy="502221"/>
          </a:xfrm>
        </p:spPr>
        <p:txBody>
          <a:bodyPr/>
          <a:lstStyle>
            <a:lvl1pPr>
              <a:defRPr>
                <a:solidFill>
                  <a:schemeClr val="tx1"/>
                </a:solidFill>
              </a:defRPr>
            </a:lvl1pPr>
          </a:lstStyle>
          <a:p>
            <a:r>
              <a:rPr lang="en-US"/>
              <a:t>Click to edit Master title style</a:t>
            </a:r>
          </a:p>
        </p:txBody>
      </p:sp>
      <p:pic>
        <p:nvPicPr>
          <p:cNvPr id="1034" name="Picture 10" descr="Vector digital global technology concept, abstract background illustration  - stock vector 3306803 | Crushpixel">
            <a:extLst>
              <a:ext uri="{FF2B5EF4-FFF2-40B4-BE49-F238E27FC236}">
                <a16:creationId xmlns:a16="http://schemas.microsoft.com/office/drawing/2014/main" id="{4744F390-08CB-9599-B8EC-8F534EDA58FD}"/>
              </a:ext>
            </a:extLst>
          </p:cNvPr>
          <p:cNvPicPr>
            <a:picLocks noChangeAspect="1" noChangeArrowheads="1"/>
          </p:cNvPicPr>
          <p:nvPr userDrawn="1"/>
        </p:nvPicPr>
        <p:blipFill>
          <a:blip r:embed="rId3">
            <a:alphaModFix amt="89000"/>
            <a:extLst>
              <a:ext uri="{28A0092B-C50C-407E-A947-70E740481C1C}">
                <a14:useLocalDpi xmlns:a14="http://schemas.microsoft.com/office/drawing/2010/main" val="0"/>
              </a:ext>
            </a:extLst>
          </a:blip>
          <a:srcRect/>
          <a:stretch>
            <a:fillRect/>
          </a:stretch>
        </p:blipFill>
        <p:spPr bwMode="auto">
          <a:xfrm>
            <a:off x="570847" y="1674184"/>
            <a:ext cx="4929000" cy="2773285"/>
          </a:xfrm>
          <a:prstGeom prst="rect">
            <a:avLst/>
          </a:prstGeom>
          <a:noFill/>
          <a:effectLst>
            <a:softEdge rad="251033"/>
          </a:effectLst>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3CF34CC8-679C-E1A4-7263-63AB7B9E4766}"/>
              </a:ext>
            </a:extLst>
          </p:cNvPr>
          <p:cNvSpPr/>
          <p:nvPr userDrawn="1"/>
        </p:nvSpPr>
        <p:spPr>
          <a:xfrm>
            <a:off x="9197788" y="5647766"/>
            <a:ext cx="2994212" cy="268940"/>
          </a:xfrm>
          <a:prstGeom prst="rect">
            <a:avLst/>
          </a:prstGeom>
          <a:gradFill flip="none" rotWithShape="1">
            <a:gsLst>
              <a:gs pos="0">
                <a:srgbClr val="0070C0">
                  <a:alpha val="95000"/>
                </a:srgbClr>
              </a:gs>
              <a:gs pos="48000">
                <a:schemeClr val="accent5">
                  <a:lumMod val="97000"/>
                  <a:lumOff val="3000"/>
                </a:schemeClr>
              </a:gs>
              <a:gs pos="100000">
                <a:schemeClr val="accent5">
                  <a:lumMod val="60000"/>
                  <a:lumOff val="40000"/>
                </a:schemeClr>
              </a:gs>
            </a:gsLst>
            <a:lin ang="10800000" scaled="1"/>
            <a:tileRect/>
          </a:gradFill>
          <a:effectLst>
            <a:softEdge rad="60734"/>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cs.phenika-uni.edu.vn</a:t>
            </a:r>
          </a:p>
        </p:txBody>
      </p:sp>
      <p:sp>
        <p:nvSpPr>
          <p:cNvPr id="4" name="Rectangle 3">
            <a:extLst>
              <a:ext uri="{FF2B5EF4-FFF2-40B4-BE49-F238E27FC236}">
                <a16:creationId xmlns:a16="http://schemas.microsoft.com/office/drawing/2014/main" id="{493D8A10-F85C-D5C0-064F-C484821483A6}"/>
              </a:ext>
            </a:extLst>
          </p:cNvPr>
          <p:cNvSpPr/>
          <p:nvPr userDrawn="1"/>
        </p:nvSpPr>
        <p:spPr>
          <a:xfrm>
            <a:off x="-1" y="5768788"/>
            <a:ext cx="8740589" cy="6935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1705096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6861" y="77118"/>
            <a:ext cx="9396117" cy="511968"/>
          </a:xfrm>
        </p:spPr>
        <p:txBody>
          <a:bodyPr>
            <a:noAutofit/>
          </a:bodyPr>
          <a:lstStyle>
            <a:lvl1pPr>
              <a:defRPr sz="2800" b="1">
                <a:solidFill>
                  <a:schemeClr val="accent1">
                    <a:lumMod val="50000"/>
                  </a:schemeClr>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386861" y="861647"/>
            <a:ext cx="11430000" cy="54600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551378" y="6559062"/>
            <a:ext cx="1327639" cy="298938"/>
          </a:xfrm>
        </p:spPr>
        <p:txBody>
          <a:bodyPr/>
          <a:lstStyle>
            <a:lvl1pPr algn="ctr">
              <a:defRPr>
                <a:solidFill>
                  <a:schemeClr val="bg1"/>
                </a:solidFill>
              </a:defRPr>
            </a:lvl1pPr>
          </a:lstStyle>
          <a:p>
            <a:fld id="{FA9596BC-A86B-4648-AA7A-206C5CE5FDCB}" type="datetime1">
              <a:t>9/13/2023</a:t>
            </a:fld>
            <a:endParaRPr lang="en-US"/>
          </a:p>
        </p:txBody>
      </p:sp>
      <p:sp>
        <p:nvSpPr>
          <p:cNvPr id="5" name="Footer Placeholder 4"/>
          <p:cNvSpPr>
            <a:spLocks noGrp="1"/>
          </p:cNvSpPr>
          <p:nvPr>
            <p:ph type="ftr" sz="quarter" idx="11"/>
          </p:nvPr>
        </p:nvSpPr>
        <p:spPr>
          <a:xfrm>
            <a:off x="386863" y="6559062"/>
            <a:ext cx="9164515" cy="298938"/>
          </a:xfrm>
        </p:spPr>
        <p:txBody>
          <a:bodyPr/>
          <a:lstStyle>
            <a:lvl1pPr algn="l">
              <a:defRPr/>
            </a:lvl1pPr>
          </a:lstStyle>
          <a:p>
            <a:endParaRPr lang="en-US"/>
          </a:p>
        </p:txBody>
      </p:sp>
      <p:sp>
        <p:nvSpPr>
          <p:cNvPr id="6" name="Slide Number Placeholder 5"/>
          <p:cNvSpPr>
            <a:spLocks noGrp="1"/>
          </p:cNvSpPr>
          <p:nvPr>
            <p:ph type="sldNum" sz="quarter" idx="12"/>
          </p:nvPr>
        </p:nvSpPr>
        <p:spPr>
          <a:xfrm>
            <a:off x="10879016" y="6550272"/>
            <a:ext cx="937845" cy="298937"/>
          </a:xfrm>
        </p:spPr>
        <p:txBody>
          <a:bodyPr/>
          <a:lstStyle>
            <a:lvl1pPr algn="r">
              <a:defRPr/>
            </a:lvl1pPr>
          </a:lstStyle>
          <a:p>
            <a:fld id="{834A3715-FC91-284B-8702-1BAEDE956EBF}" type="slidenum">
              <a:rPr lang="en-US" smtClean="0"/>
              <a:pPr/>
              <a:t>‹#›</a:t>
            </a:fld>
            <a:endParaRPr lang="en-US"/>
          </a:p>
        </p:txBody>
      </p:sp>
      <p:cxnSp>
        <p:nvCxnSpPr>
          <p:cNvPr id="7" name="Straight Connector 6">
            <a:extLst>
              <a:ext uri="{FF2B5EF4-FFF2-40B4-BE49-F238E27FC236}">
                <a16:creationId xmlns:a16="http://schemas.microsoft.com/office/drawing/2014/main" id="{65B85F92-7B40-EA19-6B5D-4F00607BF41B}"/>
              </a:ext>
            </a:extLst>
          </p:cNvPr>
          <p:cNvCxnSpPr>
            <a:cxnSpLocks/>
          </p:cNvCxnSpPr>
          <p:nvPr userDrawn="1"/>
        </p:nvCxnSpPr>
        <p:spPr>
          <a:xfrm>
            <a:off x="386861" y="638352"/>
            <a:ext cx="9396117" cy="0"/>
          </a:xfrm>
          <a:prstGeom prst="line">
            <a:avLst/>
          </a:prstGeom>
        </p:spPr>
        <p:style>
          <a:lnRef idx="1">
            <a:schemeClr val="accent2"/>
          </a:lnRef>
          <a:fillRef idx="0">
            <a:schemeClr val="accent2"/>
          </a:fillRef>
          <a:effectRef idx="0">
            <a:schemeClr val="accent2"/>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D05F84-CCC6-D44B-BDC2-1A2C8858887F}" type="datetime1">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A3715-FC91-284B-8702-1BAEDE956EB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046285"/>
            <a:ext cx="5181600" cy="51306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046285"/>
            <a:ext cx="5181600" cy="51306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D05092-2F30-4B4B-84DC-DE05CC5EC712}" type="datetime1">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4A3715-FC91-284B-8702-1BAEDE956EBF}" type="slidenum">
              <a:rPr lang="en-US" smtClean="0"/>
              <a:t>‹#›</a:t>
            </a:fld>
            <a:endParaRPr lang="en-US"/>
          </a:p>
        </p:txBody>
      </p:sp>
      <p:cxnSp>
        <p:nvCxnSpPr>
          <p:cNvPr id="8" name="Straight Connector 7">
            <a:extLst>
              <a:ext uri="{FF2B5EF4-FFF2-40B4-BE49-F238E27FC236}">
                <a16:creationId xmlns:a16="http://schemas.microsoft.com/office/drawing/2014/main" id="{573FBC51-D453-A5C4-731B-ACC77E61B60E}"/>
              </a:ext>
            </a:extLst>
          </p:cNvPr>
          <p:cNvCxnSpPr>
            <a:cxnSpLocks/>
          </p:cNvCxnSpPr>
          <p:nvPr userDrawn="1"/>
        </p:nvCxnSpPr>
        <p:spPr>
          <a:xfrm>
            <a:off x="386861" y="638352"/>
            <a:ext cx="9396117" cy="0"/>
          </a:xfrm>
          <a:prstGeom prst="line">
            <a:avLst/>
          </a:prstGeom>
        </p:spPr>
        <p:style>
          <a:lnRef idx="1">
            <a:schemeClr val="accent2"/>
          </a:lnRef>
          <a:fillRef idx="0">
            <a:schemeClr val="accent2"/>
          </a:fillRef>
          <a:effectRef idx="0">
            <a:schemeClr val="accent2"/>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866777"/>
            <a:ext cx="10515600" cy="823912"/>
          </a:xfrm>
        </p:spPr>
        <p:txBody>
          <a:bodyPr/>
          <a:lstStyle>
            <a:lvl1pPr>
              <a:defRPr>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9346CB-CBEF-EC49-9837-363F8DAE96F8}" type="datetime1">
              <a:t>9/13/2023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4A3715-FC91-284B-8702-1BAEDE956EB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CDFA34-916E-FA49-BA1D-CA7D19A8DFCA}" type="datetime1">
              <a:t>9/13/2023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4A3715-FC91-284B-8702-1BAEDE956EBF}" type="slidenum">
              <a:rPr lang="en-US" smtClean="0"/>
              <a:t>‹#›</a:t>
            </a:fld>
            <a:endParaRPr lang="en-US"/>
          </a:p>
        </p:txBody>
      </p:sp>
      <p:cxnSp>
        <p:nvCxnSpPr>
          <p:cNvPr id="6" name="Straight Connector 5">
            <a:extLst>
              <a:ext uri="{FF2B5EF4-FFF2-40B4-BE49-F238E27FC236}">
                <a16:creationId xmlns:a16="http://schemas.microsoft.com/office/drawing/2014/main" id="{7608C7F6-BE83-D83D-66F1-9F33AC48A529}"/>
              </a:ext>
            </a:extLst>
          </p:cNvPr>
          <p:cNvCxnSpPr>
            <a:cxnSpLocks/>
          </p:cNvCxnSpPr>
          <p:nvPr userDrawn="1"/>
        </p:nvCxnSpPr>
        <p:spPr>
          <a:xfrm>
            <a:off x="386861" y="638352"/>
            <a:ext cx="9396117" cy="0"/>
          </a:xfrm>
          <a:prstGeom prst="line">
            <a:avLst/>
          </a:prstGeom>
        </p:spPr>
        <p:style>
          <a:lnRef idx="1">
            <a:schemeClr val="accent2"/>
          </a:lnRef>
          <a:fillRef idx="0">
            <a:schemeClr val="accent2"/>
          </a:fillRef>
          <a:effectRef idx="0">
            <a:schemeClr val="accent2"/>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6E2B0C-AAD9-5141-B9B4-56A77C8D8660}" type="datetime1">
              <a:t>9/13/2023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4A3715-FC91-284B-8702-1BAEDE956E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6"/>
            <a:ext cx="3932237" cy="1069974"/>
          </a:xfrm>
        </p:spPr>
        <p:txBody>
          <a:bodyPr anchor="b"/>
          <a:lstStyle>
            <a:lvl1pPr>
              <a:defRPr sz="320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86113F-1835-AE4C-98B5-4C65433B8ACA}" type="datetime1">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4A3715-FC91-284B-8702-1BAEDE956EB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0310" y="99152"/>
            <a:ext cx="9460803" cy="489934"/>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7" y="987426"/>
            <a:ext cx="6598503" cy="5307866"/>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10310" y="987425"/>
            <a:ext cx="4361716" cy="53078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AA2FA7-F141-C44F-ADF1-6FB3FE233A32}" type="datetime1">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4A3715-FC91-284B-8702-1BAEDE956EBF}" type="slidenum">
              <a:rPr lang="en-US" smtClean="0"/>
              <a:t>‹#›</a:t>
            </a:fld>
            <a:endParaRPr lang="en-US"/>
          </a:p>
        </p:txBody>
      </p:sp>
      <p:cxnSp>
        <p:nvCxnSpPr>
          <p:cNvPr id="8" name="Straight Connector 7">
            <a:extLst>
              <a:ext uri="{FF2B5EF4-FFF2-40B4-BE49-F238E27FC236}">
                <a16:creationId xmlns:a16="http://schemas.microsoft.com/office/drawing/2014/main" id="{BAC7A66E-C94E-C18B-0B3E-D2C1FF2A99C7}"/>
              </a:ext>
            </a:extLst>
          </p:cNvPr>
          <p:cNvCxnSpPr>
            <a:cxnSpLocks/>
          </p:cNvCxnSpPr>
          <p:nvPr userDrawn="1"/>
        </p:nvCxnSpPr>
        <p:spPr>
          <a:xfrm>
            <a:off x="386861" y="638352"/>
            <a:ext cx="9396117" cy="0"/>
          </a:xfrm>
          <a:prstGeom prst="line">
            <a:avLst/>
          </a:prstGeom>
        </p:spPr>
        <p:style>
          <a:lnRef idx="1">
            <a:schemeClr val="accent2"/>
          </a:lnRef>
          <a:fillRef idx="0">
            <a:schemeClr val="accent2"/>
          </a:fillRef>
          <a:effectRef idx="0">
            <a:schemeClr val="accent2"/>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oogle Shape;546;p60">
            <a:extLst>
              <a:ext uri="{FF2B5EF4-FFF2-40B4-BE49-F238E27FC236}">
                <a16:creationId xmlns:a16="http://schemas.microsoft.com/office/drawing/2014/main" id="{DDCAB36E-F7B2-66F1-10ED-EE4C8B45BB8A}"/>
              </a:ext>
            </a:extLst>
          </p:cNvPr>
          <p:cNvPicPr preferRelativeResize="0"/>
          <p:nvPr userDrawn="1"/>
        </p:nvPicPr>
        <p:blipFill rotWithShape="1">
          <a:blip r:embed="rId14">
            <a:alphaModFix amt="33000"/>
          </a:blip>
          <a:srcRect/>
          <a:stretch/>
        </p:blipFill>
        <p:spPr>
          <a:xfrm>
            <a:off x="2467" y="159607"/>
            <a:ext cx="12187066" cy="6858000"/>
          </a:xfrm>
          <a:prstGeom prst="rect">
            <a:avLst/>
          </a:prstGeom>
          <a:noFill/>
          <a:ln>
            <a:noFill/>
          </a:ln>
        </p:spPr>
      </p:pic>
      <p:grpSp>
        <p:nvGrpSpPr>
          <p:cNvPr id="8" name="Google Shape;550;p60">
            <a:extLst>
              <a:ext uri="{FF2B5EF4-FFF2-40B4-BE49-F238E27FC236}">
                <a16:creationId xmlns:a16="http://schemas.microsoft.com/office/drawing/2014/main" id="{9097D31E-A757-9A59-F4E2-A9AD5E204DEC}"/>
              </a:ext>
            </a:extLst>
          </p:cNvPr>
          <p:cNvGrpSpPr/>
          <p:nvPr userDrawn="1"/>
        </p:nvGrpSpPr>
        <p:grpSpPr>
          <a:xfrm>
            <a:off x="-13447" y="6494093"/>
            <a:ext cx="12229200" cy="373091"/>
            <a:chOff x="0" y="1661375"/>
            <a:chExt cx="12192000" cy="373091"/>
          </a:xfrm>
        </p:grpSpPr>
        <p:sp>
          <p:nvSpPr>
            <p:cNvPr id="9" name="Google Shape;551;p60">
              <a:extLst>
                <a:ext uri="{FF2B5EF4-FFF2-40B4-BE49-F238E27FC236}">
                  <a16:creationId xmlns:a16="http://schemas.microsoft.com/office/drawing/2014/main" id="{5317D5F3-9A3F-2AEE-3C87-278818A6F94D}"/>
                </a:ext>
              </a:extLst>
            </p:cNvPr>
            <p:cNvSpPr/>
            <p:nvPr/>
          </p:nvSpPr>
          <p:spPr>
            <a:xfrm>
              <a:off x="0" y="1661375"/>
              <a:ext cx="12192000" cy="109728"/>
            </a:xfrm>
            <a:prstGeom prst="rect">
              <a:avLst/>
            </a:prstGeom>
            <a:solidFill>
              <a:srgbClr val="F2652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0" name="Google Shape;552;p60">
              <a:extLst>
                <a:ext uri="{FF2B5EF4-FFF2-40B4-BE49-F238E27FC236}">
                  <a16:creationId xmlns:a16="http://schemas.microsoft.com/office/drawing/2014/main" id="{99579910-5347-1499-AF6A-BD1D9E1AC6F5}"/>
                </a:ext>
              </a:extLst>
            </p:cNvPr>
            <p:cNvSpPr/>
            <p:nvPr/>
          </p:nvSpPr>
          <p:spPr>
            <a:xfrm>
              <a:off x="0" y="1760146"/>
              <a:ext cx="12192000" cy="274320"/>
            </a:xfrm>
            <a:prstGeom prst="rect">
              <a:avLst/>
            </a:prstGeom>
            <a:solidFill>
              <a:srgbClr val="22377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2" name="Title Placeholder 1"/>
          <p:cNvSpPr>
            <a:spLocks noGrp="1"/>
          </p:cNvSpPr>
          <p:nvPr>
            <p:ph type="title"/>
          </p:nvPr>
        </p:nvSpPr>
        <p:spPr>
          <a:xfrm>
            <a:off x="410310" y="159607"/>
            <a:ext cx="9399093" cy="42068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10309" y="879231"/>
            <a:ext cx="11418275" cy="55127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401906" y="6567854"/>
            <a:ext cx="1735017" cy="290146"/>
          </a:xfrm>
          <a:prstGeom prst="rect">
            <a:avLst/>
          </a:prstGeom>
        </p:spPr>
        <p:txBody>
          <a:bodyPr vert="horz" lIns="91440" tIns="45720" rIns="91440" bIns="45720" rtlCol="0" anchor="ctr"/>
          <a:lstStyle>
            <a:lvl1pPr algn="ctr">
              <a:defRPr sz="1200">
                <a:solidFill>
                  <a:schemeClr val="bg1">
                    <a:lumMod val="95000"/>
                  </a:schemeClr>
                </a:solidFill>
              </a:defRPr>
            </a:lvl1pPr>
          </a:lstStyle>
          <a:p>
            <a:fld id="{74E59141-79C8-3740-9FA7-CFFFD4984862}" type="datetime1">
              <a:t>9/13/2023</a:t>
            </a:fld>
            <a:endParaRPr lang="en-US"/>
          </a:p>
        </p:txBody>
      </p:sp>
      <p:sp>
        <p:nvSpPr>
          <p:cNvPr id="5" name="Footer Placeholder 4"/>
          <p:cNvSpPr>
            <a:spLocks noGrp="1"/>
          </p:cNvSpPr>
          <p:nvPr>
            <p:ph type="ftr" sz="quarter" idx="3"/>
          </p:nvPr>
        </p:nvSpPr>
        <p:spPr>
          <a:xfrm>
            <a:off x="410309" y="6567855"/>
            <a:ext cx="8991596" cy="291600"/>
          </a:xfrm>
          <a:prstGeom prst="rect">
            <a:avLst/>
          </a:prstGeom>
        </p:spPr>
        <p:txBody>
          <a:bodyPr vert="horz" lIns="91440" tIns="45720" rIns="91440" bIns="45720" rtlCol="0" anchor="ctr"/>
          <a:lstStyle>
            <a:lvl1pPr algn="l">
              <a:defRPr sz="12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11136923" y="6567854"/>
            <a:ext cx="691661" cy="291600"/>
          </a:xfrm>
          <a:prstGeom prst="rect">
            <a:avLst/>
          </a:prstGeom>
        </p:spPr>
        <p:txBody>
          <a:bodyPr vert="horz" lIns="91440" tIns="45720" rIns="91440" bIns="45720" rtlCol="0" anchor="ctr"/>
          <a:lstStyle>
            <a:lvl1pPr algn="r">
              <a:defRPr sz="1200">
                <a:solidFill>
                  <a:schemeClr val="bg1"/>
                </a:solidFill>
              </a:defRPr>
            </a:lvl1pPr>
          </a:lstStyle>
          <a:p>
            <a:fld id="{834A3715-FC91-284B-8702-1BAEDE956EBF}" type="slidenum">
              <a:rPr lang="en-US" smtClean="0"/>
              <a:pPr/>
              <a:t>‹#›</a:t>
            </a:fld>
            <a:endParaRPr lang="en-US"/>
          </a:p>
        </p:txBody>
      </p:sp>
      <p:pic>
        <p:nvPicPr>
          <p:cNvPr id="7" name="Google Shape;640;p191">
            <a:extLst>
              <a:ext uri="{FF2B5EF4-FFF2-40B4-BE49-F238E27FC236}">
                <a16:creationId xmlns:a16="http://schemas.microsoft.com/office/drawing/2014/main" id="{2C2298C6-0EA2-F48F-5DCD-1C9F4DFE4073}"/>
              </a:ext>
            </a:extLst>
          </p:cNvPr>
          <p:cNvPicPr preferRelativeResize="0"/>
          <p:nvPr userDrawn="1"/>
        </p:nvPicPr>
        <p:blipFill rotWithShape="1">
          <a:blip r:embed="rId15">
            <a:alphaModFix/>
          </a:blip>
          <a:srcRect/>
          <a:stretch/>
        </p:blipFill>
        <p:spPr>
          <a:xfrm>
            <a:off x="9923929" y="45308"/>
            <a:ext cx="2210105" cy="420684"/>
          </a:xfrm>
          <a:prstGeom prst="rect">
            <a:avLst/>
          </a:prstGeom>
          <a:noFill/>
          <a:ln>
            <a:noFill/>
          </a:ln>
        </p:spPr>
      </p:pic>
    </p:spTree>
    <p:extLst>
      <p:ext uri="{BB962C8B-B14F-4D97-AF65-F5344CB8AC3E}">
        <p14:creationId xmlns:p14="http://schemas.microsoft.com/office/powerpoint/2010/main" val="5918700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3600" b="1" i="0" kern="1200">
          <a:solidFill>
            <a:srgbClr val="3430AA"/>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hyperlink" Target="https://gochocit.com/wp-content/uploads/2021/10/so-do-nut-bam-arduino.png" TargetMode="External"/><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s://gochocit.com/wp-content/uploads/2021/10/so-do-mach-led-button-arduino.jp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E3841-BFEA-3869-19F4-A6AC22734B2E}"/>
              </a:ext>
            </a:extLst>
          </p:cNvPr>
          <p:cNvSpPr>
            <a:spLocks noGrp="1"/>
          </p:cNvSpPr>
          <p:nvPr>
            <p:ph type="ctrTitle"/>
          </p:nvPr>
        </p:nvSpPr>
        <p:spPr>
          <a:xfrm>
            <a:off x="401444" y="403412"/>
            <a:ext cx="5931479" cy="457200"/>
          </a:xfrm>
        </p:spPr>
        <p:txBody>
          <a:bodyPr/>
          <a:lstStyle/>
          <a:p>
            <a:pPr algn="l"/>
            <a:r>
              <a:rPr lang="en-VN" sz="2400" dirty="0"/>
              <a:t>CSE703023. Kiến trúc máy tính</a:t>
            </a:r>
          </a:p>
        </p:txBody>
      </p:sp>
      <p:sp>
        <p:nvSpPr>
          <p:cNvPr id="7" name="Text Placeholder 6">
            <a:extLst>
              <a:ext uri="{FF2B5EF4-FFF2-40B4-BE49-F238E27FC236}">
                <a16:creationId xmlns:a16="http://schemas.microsoft.com/office/drawing/2014/main" id="{DF572ABE-ECB7-CA09-05B4-89733C33BAA2}"/>
              </a:ext>
            </a:extLst>
          </p:cNvPr>
          <p:cNvSpPr>
            <a:spLocks noGrp="1"/>
          </p:cNvSpPr>
          <p:nvPr>
            <p:ph type="body" sz="quarter" idx="11"/>
          </p:nvPr>
        </p:nvSpPr>
        <p:spPr>
          <a:xfrm>
            <a:off x="142875" y="5997386"/>
            <a:ext cx="6814516" cy="457201"/>
          </a:xfrm>
        </p:spPr>
        <p:txBody>
          <a:bodyPr/>
          <a:lstStyle/>
          <a:p>
            <a:r>
              <a:rPr lang="en-VN">
                <a:solidFill>
                  <a:schemeClr val="accent1"/>
                </a:solidFill>
              </a:rPr>
              <a:t>Khoa Công nghệ Thông tin – Trường Đại học Phenikaa</a:t>
            </a:r>
          </a:p>
        </p:txBody>
      </p:sp>
      <p:sp>
        <p:nvSpPr>
          <p:cNvPr id="4" name="Title 1">
            <a:extLst>
              <a:ext uri="{FF2B5EF4-FFF2-40B4-BE49-F238E27FC236}">
                <a16:creationId xmlns:a16="http://schemas.microsoft.com/office/drawing/2014/main" id="{67BB3197-5D74-7C94-F24E-0EFD6C4F410F}"/>
              </a:ext>
            </a:extLst>
          </p:cNvPr>
          <p:cNvSpPr txBox="1">
            <a:spLocks/>
          </p:cNvSpPr>
          <p:nvPr/>
        </p:nvSpPr>
        <p:spPr>
          <a:xfrm>
            <a:off x="792408" y="2800350"/>
            <a:ext cx="10607183" cy="81328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500" b="1" i="0" kern="1200">
                <a:solidFill>
                  <a:srgbClr val="FF7617"/>
                </a:solidFill>
                <a:effectLst>
                  <a:outerShdw blurRad="38100" dist="38100" dir="2700000" algn="tl">
                    <a:srgbClr val="000000">
                      <a:alpha val="43137"/>
                    </a:srgbClr>
                  </a:outerShdw>
                </a:effectLst>
                <a:latin typeface="+mj-lt"/>
                <a:ea typeface="+mj-ea"/>
                <a:cs typeface="+mj-cs"/>
              </a:defRPr>
            </a:lvl1pPr>
          </a:lstStyle>
          <a:p>
            <a:r>
              <a:rPr lang="en-US" dirty="0" smtClean="0">
                <a:solidFill>
                  <a:schemeClr val="accent2">
                    <a:lumMod val="75000"/>
                  </a:schemeClr>
                </a:solidFill>
                <a:effectLst/>
                <a:latin typeface="+mn-lt"/>
              </a:rPr>
              <a:t>THỰC HÀNH ĐIỀU KHIỂN</a:t>
            </a:r>
          </a:p>
          <a:p>
            <a:r>
              <a:rPr lang="en-US" dirty="0" smtClean="0">
                <a:solidFill>
                  <a:schemeClr val="accent2">
                    <a:lumMod val="75000"/>
                  </a:schemeClr>
                </a:solidFill>
                <a:effectLst/>
                <a:latin typeface="+mn-lt"/>
              </a:rPr>
              <a:t>LED ĐƠN</a:t>
            </a:r>
            <a:endParaRPr lang="en-VN" dirty="0">
              <a:solidFill>
                <a:schemeClr val="accent2">
                  <a:lumMod val="75000"/>
                </a:schemeClr>
              </a:solidFill>
              <a:effectLst/>
              <a:latin typeface="+mn-lt"/>
            </a:endParaRPr>
          </a:p>
        </p:txBody>
      </p:sp>
      <p:sp>
        <p:nvSpPr>
          <p:cNvPr id="6" name="Subtitle 5">
            <a:extLst>
              <a:ext uri="{FF2B5EF4-FFF2-40B4-BE49-F238E27FC236}">
                <a16:creationId xmlns:a16="http://schemas.microsoft.com/office/drawing/2014/main" id="{A61A157B-1197-CD73-FD5A-20B8DEE5E9B9}"/>
              </a:ext>
            </a:extLst>
          </p:cNvPr>
          <p:cNvSpPr>
            <a:spLocks noGrp="1"/>
          </p:cNvSpPr>
          <p:nvPr>
            <p:ph type="subTitle" idx="1"/>
          </p:nvPr>
        </p:nvSpPr>
        <p:spPr>
          <a:xfrm>
            <a:off x="4495763" y="443832"/>
            <a:ext cx="3200472" cy="457200"/>
          </a:xfrm>
        </p:spPr>
        <p:txBody>
          <a:bodyPr>
            <a:normAutofit lnSpcReduction="10000"/>
          </a:bodyPr>
          <a:lstStyle/>
          <a:p>
            <a:pPr algn="l"/>
            <a:r>
              <a:rPr lang="en-US" sz="2800" b="1" dirty="0" err="1"/>
              <a:t>Thực</a:t>
            </a:r>
            <a:r>
              <a:rPr lang="en-US" sz="2800" b="1" dirty="0"/>
              <a:t> </a:t>
            </a:r>
            <a:r>
              <a:rPr lang="en-US" sz="2800" b="1" dirty="0" err="1"/>
              <a:t>hành</a:t>
            </a:r>
            <a:endParaRPr lang="en-VN" sz="2800" b="1" dirty="0"/>
          </a:p>
        </p:txBody>
      </p:sp>
      <p:sp>
        <p:nvSpPr>
          <p:cNvPr id="8" name="Text Placeholder 6">
            <a:extLst>
              <a:ext uri="{FF2B5EF4-FFF2-40B4-BE49-F238E27FC236}">
                <a16:creationId xmlns:a16="http://schemas.microsoft.com/office/drawing/2014/main" id="{F3BBD86F-2FB6-16FD-A846-04FCEC06C4C4}"/>
              </a:ext>
            </a:extLst>
          </p:cNvPr>
          <p:cNvSpPr txBox="1">
            <a:spLocks/>
          </p:cNvSpPr>
          <p:nvPr/>
        </p:nvSpPr>
        <p:spPr>
          <a:xfrm>
            <a:off x="6957391" y="5997386"/>
            <a:ext cx="5091734" cy="45720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bg1">
                    <a:lumMod val="5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US">
                <a:solidFill>
                  <a:schemeClr val="accent1"/>
                </a:solidFill>
              </a:rPr>
              <a:t>https://cs.phenikaa-uni.edu.vn/vi</a:t>
            </a:r>
            <a:endParaRPr lang="en-VN">
              <a:solidFill>
                <a:schemeClr val="accent1"/>
              </a:solidFill>
            </a:endParaRPr>
          </a:p>
        </p:txBody>
      </p:sp>
    </p:spTree>
    <p:extLst>
      <p:ext uri="{BB962C8B-B14F-4D97-AF65-F5344CB8AC3E}">
        <p14:creationId xmlns:p14="http://schemas.microsoft.com/office/powerpoint/2010/main" val="44303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34A3715-FC91-284B-8702-1BAEDE956EBF}" type="slidenum">
              <a:rPr lang="en-US" smtClean="0"/>
              <a:pPr/>
              <a:t>10</a:t>
            </a:fld>
            <a:endParaRPr lang="en-US"/>
          </a:p>
        </p:txBody>
      </p:sp>
      <p:pic>
        <p:nvPicPr>
          <p:cNvPr id="5" name="Content Placeholder 5"/>
          <p:cNvPicPr>
            <a:picLocks noGrp="1" noChangeAspect="1"/>
          </p:cNvPicPr>
          <p:nvPr>
            <p:ph idx="1"/>
          </p:nvPr>
        </p:nvPicPr>
        <p:blipFill rotWithShape="1">
          <a:blip r:embed="rId2"/>
          <a:srcRect b="4438"/>
          <a:stretch/>
        </p:blipFill>
        <p:spPr>
          <a:xfrm>
            <a:off x="6215993" y="1259166"/>
            <a:ext cx="4880778" cy="3701718"/>
          </a:xfrm>
          <a:prstGeom prst="rect">
            <a:avLst/>
          </a:prstGeom>
        </p:spPr>
      </p:pic>
      <p:sp>
        <p:nvSpPr>
          <p:cNvPr id="9" name="Rectangle 8"/>
          <p:cNvSpPr/>
          <p:nvPr/>
        </p:nvSpPr>
        <p:spPr>
          <a:xfrm>
            <a:off x="725214" y="967146"/>
            <a:ext cx="6096000" cy="4524315"/>
          </a:xfrm>
          <a:prstGeom prst="rect">
            <a:avLst/>
          </a:prstGeom>
        </p:spPr>
        <p:txBody>
          <a:bodyPr>
            <a:spAutoFit/>
          </a:bodyPr>
          <a:lstStyle/>
          <a:p>
            <a:r>
              <a:rPr lang="en-US" dirty="0"/>
              <a:t>void setup() {                </a:t>
            </a:r>
          </a:p>
          <a:p>
            <a:r>
              <a:rPr lang="en-US" dirty="0"/>
              <a:t>  for(</a:t>
            </a:r>
            <a:r>
              <a:rPr lang="en-US" dirty="0" err="1"/>
              <a:t>int</a:t>
            </a:r>
            <a:r>
              <a:rPr lang="en-US" dirty="0"/>
              <a:t> </a:t>
            </a:r>
            <a:r>
              <a:rPr lang="en-US" dirty="0" err="1"/>
              <a:t>i</a:t>
            </a:r>
            <a:r>
              <a:rPr lang="en-US" dirty="0"/>
              <a:t>=2;i&lt;=9;i++){</a:t>
            </a:r>
          </a:p>
          <a:p>
            <a:r>
              <a:rPr lang="en-US" dirty="0"/>
              <a:t>    </a:t>
            </a:r>
            <a:r>
              <a:rPr lang="en-US" dirty="0" err="1"/>
              <a:t>pinMode</a:t>
            </a:r>
            <a:r>
              <a:rPr lang="en-US" dirty="0"/>
              <a:t>(</a:t>
            </a:r>
            <a:r>
              <a:rPr lang="en-US" dirty="0" err="1"/>
              <a:t>i</a:t>
            </a:r>
            <a:r>
              <a:rPr lang="en-US" dirty="0"/>
              <a:t>, OUTPUT);</a:t>
            </a:r>
          </a:p>
          <a:p>
            <a:r>
              <a:rPr lang="en-US" dirty="0"/>
              <a:t>  }</a:t>
            </a:r>
          </a:p>
          <a:p>
            <a:r>
              <a:rPr lang="en-US" dirty="0"/>
              <a:t>}</a:t>
            </a:r>
          </a:p>
          <a:p>
            <a:endParaRPr lang="en-US" dirty="0"/>
          </a:p>
          <a:p>
            <a:r>
              <a:rPr lang="en-US" dirty="0"/>
              <a:t>void loop() {</a:t>
            </a:r>
          </a:p>
          <a:p>
            <a:r>
              <a:rPr lang="en-US" dirty="0"/>
              <a:t>  for(</a:t>
            </a:r>
            <a:r>
              <a:rPr lang="en-US" dirty="0" err="1"/>
              <a:t>int</a:t>
            </a:r>
            <a:r>
              <a:rPr lang="en-US" dirty="0"/>
              <a:t> </a:t>
            </a:r>
            <a:r>
              <a:rPr lang="en-US" dirty="0" err="1"/>
              <a:t>i</a:t>
            </a:r>
            <a:r>
              <a:rPr lang="en-US" dirty="0"/>
              <a:t>=2;i&lt;=9;i++){</a:t>
            </a:r>
          </a:p>
          <a:p>
            <a:r>
              <a:rPr lang="en-US" dirty="0"/>
              <a:t>    </a:t>
            </a:r>
            <a:r>
              <a:rPr lang="en-US" dirty="0" err="1"/>
              <a:t>digitalWrite</a:t>
            </a:r>
            <a:r>
              <a:rPr lang="en-US" dirty="0"/>
              <a:t>(</a:t>
            </a:r>
            <a:r>
              <a:rPr lang="en-US" dirty="0" err="1"/>
              <a:t>i</a:t>
            </a:r>
            <a:r>
              <a:rPr lang="en-US" dirty="0"/>
              <a:t>, HIGH);</a:t>
            </a:r>
          </a:p>
          <a:p>
            <a:r>
              <a:rPr lang="en-US" dirty="0"/>
              <a:t>  }</a:t>
            </a:r>
          </a:p>
          <a:p>
            <a:r>
              <a:rPr lang="en-US" dirty="0"/>
              <a:t>  delay(1000</a:t>
            </a:r>
            <a:r>
              <a:rPr lang="en-US" dirty="0" smtClean="0"/>
              <a:t>);</a:t>
            </a:r>
          </a:p>
          <a:p>
            <a:r>
              <a:rPr lang="en-US" dirty="0" smtClean="0"/>
              <a:t>  </a:t>
            </a:r>
            <a:r>
              <a:rPr lang="en-US" dirty="0"/>
              <a:t>for(</a:t>
            </a:r>
            <a:r>
              <a:rPr lang="en-US" dirty="0" err="1"/>
              <a:t>int</a:t>
            </a:r>
            <a:r>
              <a:rPr lang="en-US" dirty="0"/>
              <a:t> </a:t>
            </a:r>
            <a:r>
              <a:rPr lang="en-US" dirty="0" err="1"/>
              <a:t>i</a:t>
            </a:r>
            <a:r>
              <a:rPr lang="en-US" dirty="0"/>
              <a:t>=2;i&lt;=9;i++){</a:t>
            </a:r>
          </a:p>
          <a:p>
            <a:r>
              <a:rPr lang="en-US" dirty="0"/>
              <a:t>    </a:t>
            </a:r>
            <a:r>
              <a:rPr lang="en-US" dirty="0" err="1"/>
              <a:t>digitalWrite</a:t>
            </a:r>
            <a:r>
              <a:rPr lang="en-US" dirty="0"/>
              <a:t>(</a:t>
            </a:r>
            <a:r>
              <a:rPr lang="en-US" dirty="0" err="1"/>
              <a:t>i</a:t>
            </a:r>
            <a:r>
              <a:rPr lang="en-US" dirty="0"/>
              <a:t>, LOW);</a:t>
            </a:r>
          </a:p>
          <a:p>
            <a:r>
              <a:rPr lang="en-US" dirty="0"/>
              <a:t>  }</a:t>
            </a:r>
          </a:p>
          <a:p>
            <a:r>
              <a:rPr lang="en-US" dirty="0"/>
              <a:t>  </a:t>
            </a:r>
            <a:r>
              <a:rPr lang="en-US" dirty="0" smtClean="0"/>
              <a:t>delay(1000;</a:t>
            </a:r>
            <a:endParaRPr lang="en-US" dirty="0"/>
          </a:p>
          <a:p>
            <a:r>
              <a:rPr lang="en-US" dirty="0"/>
              <a:t>}</a:t>
            </a:r>
          </a:p>
        </p:txBody>
      </p:sp>
      <p:sp>
        <p:nvSpPr>
          <p:cNvPr id="6" name="TextBox 5"/>
          <p:cNvSpPr txBox="1"/>
          <p:nvPr/>
        </p:nvSpPr>
        <p:spPr>
          <a:xfrm>
            <a:off x="419878" y="195943"/>
            <a:ext cx="3120406"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HƯỚNG DẪN THỰC HÀNH</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173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34A3715-FC91-284B-8702-1BAEDE956EBF}" type="slidenum">
              <a:rPr lang="en-US" smtClean="0"/>
              <a:pPr/>
              <a:t>11</a:t>
            </a:fld>
            <a:endParaRPr lang="en-US"/>
          </a:p>
        </p:txBody>
      </p:sp>
      <p:sp>
        <p:nvSpPr>
          <p:cNvPr id="5" name="Content Placeholder 2"/>
          <p:cNvSpPr txBox="1">
            <a:spLocks/>
          </p:cNvSpPr>
          <p:nvPr/>
        </p:nvSpPr>
        <p:spPr>
          <a:xfrm>
            <a:off x="419878" y="706137"/>
            <a:ext cx="11430000" cy="546002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err="1" smtClean="0"/>
              <a:t>Bài</a:t>
            </a:r>
            <a:r>
              <a:rPr lang="en-US" b="1" dirty="0" smtClean="0"/>
              <a:t> </a:t>
            </a:r>
            <a:r>
              <a:rPr lang="en-US" b="1" dirty="0" err="1" smtClean="0"/>
              <a:t>tập</a:t>
            </a:r>
            <a:r>
              <a:rPr lang="en-US" b="1" dirty="0" smtClean="0"/>
              <a:t> 1: </a:t>
            </a:r>
            <a:r>
              <a:rPr lang="en-US" dirty="0" smtClean="0"/>
              <a:t>8 led </a:t>
            </a:r>
            <a:r>
              <a:rPr lang="en-US" dirty="0" err="1" smtClean="0"/>
              <a:t>đơn</a:t>
            </a:r>
            <a:r>
              <a:rPr lang="en-US" dirty="0" smtClean="0"/>
              <a:t> </a:t>
            </a:r>
            <a:r>
              <a:rPr lang="en-US" dirty="0" err="1" smtClean="0"/>
              <a:t>chế</a:t>
            </a:r>
            <a:r>
              <a:rPr lang="en-US" dirty="0" smtClean="0"/>
              <a:t> </a:t>
            </a:r>
            <a:r>
              <a:rPr lang="en-US" dirty="0" err="1" smtClean="0"/>
              <a:t>độ</a:t>
            </a:r>
            <a:r>
              <a:rPr lang="en-US" dirty="0" smtClean="0"/>
              <a:t> </a:t>
            </a:r>
            <a:r>
              <a:rPr lang="en-US" dirty="0" err="1" smtClean="0"/>
              <a:t>sáng</a:t>
            </a:r>
            <a:r>
              <a:rPr lang="en-US" dirty="0" smtClean="0"/>
              <a:t> </a:t>
            </a:r>
            <a:r>
              <a:rPr lang="en-US" dirty="0" err="1" smtClean="0"/>
              <a:t>và</a:t>
            </a:r>
            <a:r>
              <a:rPr lang="en-US" dirty="0" smtClean="0"/>
              <a:t> </a:t>
            </a:r>
            <a:r>
              <a:rPr lang="en-US" dirty="0" err="1" smtClean="0"/>
              <a:t>tắt</a:t>
            </a:r>
            <a:r>
              <a:rPr lang="en-US" dirty="0" smtClean="0"/>
              <a:t> </a:t>
            </a:r>
            <a:r>
              <a:rPr lang="en-US" dirty="0" err="1" smtClean="0"/>
              <a:t>trong</a:t>
            </a:r>
            <a:r>
              <a:rPr lang="en-US" dirty="0" smtClean="0"/>
              <a:t> 0.1s</a:t>
            </a:r>
          </a:p>
          <a:p>
            <a:pPr marL="0" indent="0">
              <a:buNone/>
            </a:pPr>
            <a:endParaRPr lang="en-US" dirty="0" smtClean="0"/>
          </a:p>
          <a:p>
            <a:pPr marL="0" indent="0">
              <a:buNone/>
            </a:pPr>
            <a:r>
              <a:rPr lang="en-US" b="1" dirty="0" err="1" smtClean="0"/>
              <a:t>Bài</a:t>
            </a:r>
            <a:r>
              <a:rPr lang="en-US" b="1" dirty="0" smtClean="0"/>
              <a:t> </a:t>
            </a:r>
            <a:r>
              <a:rPr lang="en-US" b="1" dirty="0" err="1" smtClean="0"/>
              <a:t>tập</a:t>
            </a:r>
            <a:r>
              <a:rPr lang="en-US" b="1" dirty="0" smtClean="0"/>
              <a:t> 2: </a:t>
            </a:r>
            <a:r>
              <a:rPr lang="en-US" dirty="0" smtClean="0"/>
              <a:t>8 led </a:t>
            </a:r>
            <a:r>
              <a:rPr lang="en-US" dirty="0" err="1" smtClean="0"/>
              <a:t>đơn</a:t>
            </a:r>
            <a:r>
              <a:rPr lang="en-US" dirty="0" smtClean="0"/>
              <a:t> sang </a:t>
            </a:r>
            <a:r>
              <a:rPr lang="en-US" dirty="0" err="1" smtClean="0"/>
              <a:t>dồn</a:t>
            </a:r>
            <a:r>
              <a:rPr lang="en-US" dirty="0" smtClean="0"/>
              <a:t> </a:t>
            </a:r>
            <a:r>
              <a:rPr lang="en-US" dirty="0" err="1" smtClean="0"/>
              <a:t>từ</a:t>
            </a:r>
            <a:r>
              <a:rPr lang="en-US" dirty="0" smtClean="0"/>
              <a:t> led 1 </a:t>
            </a:r>
            <a:r>
              <a:rPr lang="en-US" dirty="0" smtClean="0">
                <a:sym typeface="Wingdings" panose="05000000000000000000" pitchFamily="2" charset="2"/>
              </a:rPr>
              <a:t>8 </a:t>
            </a:r>
            <a:r>
              <a:rPr lang="en-US" dirty="0" err="1" smtClean="0">
                <a:sym typeface="Wingdings" panose="05000000000000000000" pitchFamily="2" charset="2"/>
              </a:rPr>
              <a:t>và</a:t>
            </a:r>
            <a:r>
              <a:rPr lang="en-US" dirty="0" smtClean="0">
                <a:sym typeface="Wingdings" panose="05000000000000000000" pitchFamily="2" charset="2"/>
              </a:rPr>
              <a:t> </a:t>
            </a:r>
            <a:r>
              <a:rPr lang="en-US" dirty="0" err="1" smtClean="0">
                <a:sym typeface="Wingdings" panose="05000000000000000000" pitchFamily="2" charset="2"/>
              </a:rPr>
              <a:t>tắt</a:t>
            </a:r>
            <a:r>
              <a:rPr lang="en-US" dirty="0" smtClean="0">
                <a:sym typeface="Wingdings" panose="05000000000000000000" pitchFamily="2" charset="2"/>
              </a:rPr>
              <a:t> </a:t>
            </a:r>
            <a:r>
              <a:rPr lang="en-US" dirty="0" err="1" smtClean="0">
                <a:sym typeface="Wingdings" panose="05000000000000000000" pitchFamily="2" charset="2"/>
              </a:rPr>
              <a:t>dồn</a:t>
            </a:r>
            <a:r>
              <a:rPr lang="en-US" dirty="0" smtClean="0">
                <a:sym typeface="Wingdings" panose="05000000000000000000" pitchFamily="2" charset="2"/>
              </a:rPr>
              <a:t> </a:t>
            </a:r>
            <a:r>
              <a:rPr lang="en-US" dirty="0" err="1" smtClean="0">
                <a:sym typeface="Wingdings" panose="05000000000000000000" pitchFamily="2" charset="2"/>
              </a:rPr>
              <a:t>từ</a:t>
            </a:r>
            <a:r>
              <a:rPr lang="en-US" dirty="0" smtClean="0">
                <a:sym typeface="Wingdings" panose="05000000000000000000" pitchFamily="2" charset="2"/>
              </a:rPr>
              <a:t> 8 1</a:t>
            </a:r>
          </a:p>
          <a:p>
            <a:pPr marL="0" indent="0">
              <a:buNone/>
            </a:pPr>
            <a:endParaRPr lang="en-US" dirty="0" smtClean="0">
              <a:sym typeface="Wingdings" panose="05000000000000000000" pitchFamily="2" charset="2"/>
            </a:endParaRPr>
          </a:p>
          <a:p>
            <a:pPr marL="0" indent="0">
              <a:buNone/>
            </a:pPr>
            <a:r>
              <a:rPr lang="en-US" b="1" dirty="0" err="1" smtClean="0">
                <a:sym typeface="Wingdings" panose="05000000000000000000" pitchFamily="2" charset="2"/>
              </a:rPr>
              <a:t>Bài</a:t>
            </a:r>
            <a:r>
              <a:rPr lang="en-US" b="1" dirty="0" smtClean="0">
                <a:sym typeface="Wingdings" panose="05000000000000000000" pitchFamily="2" charset="2"/>
              </a:rPr>
              <a:t> </a:t>
            </a:r>
            <a:r>
              <a:rPr lang="en-US" b="1" dirty="0" err="1" smtClean="0">
                <a:sym typeface="Wingdings" panose="05000000000000000000" pitchFamily="2" charset="2"/>
              </a:rPr>
              <a:t>tập</a:t>
            </a:r>
            <a:r>
              <a:rPr lang="en-US" b="1" dirty="0" smtClean="0">
                <a:sym typeface="Wingdings" panose="05000000000000000000" pitchFamily="2" charset="2"/>
              </a:rPr>
              <a:t> 3:  </a:t>
            </a:r>
            <a:r>
              <a:rPr lang="en-US" dirty="0" err="1" smtClean="0">
                <a:sym typeface="Wingdings" panose="05000000000000000000" pitchFamily="2" charset="2"/>
              </a:rPr>
              <a:t>Sáng</a:t>
            </a:r>
            <a:r>
              <a:rPr lang="en-US" dirty="0" smtClean="0">
                <a:sym typeface="Wingdings" panose="05000000000000000000" pitchFamily="2" charset="2"/>
              </a:rPr>
              <a:t> </a:t>
            </a:r>
            <a:r>
              <a:rPr lang="en-US" dirty="0" err="1" smtClean="0">
                <a:sym typeface="Wingdings" panose="05000000000000000000" pitchFamily="2" charset="2"/>
              </a:rPr>
              <a:t>các</a:t>
            </a:r>
            <a:r>
              <a:rPr lang="en-US" dirty="0" smtClean="0">
                <a:sym typeface="Wingdings" panose="05000000000000000000" pitchFamily="2" charset="2"/>
              </a:rPr>
              <a:t> led </a:t>
            </a:r>
            <a:r>
              <a:rPr lang="en-US" dirty="0" err="1" smtClean="0">
                <a:sym typeface="Wingdings" panose="05000000000000000000" pitchFamily="2" charset="2"/>
              </a:rPr>
              <a:t>thứ</a:t>
            </a:r>
            <a:r>
              <a:rPr lang="en-US" dirty="0" smtClean="0">
                <a:sym typeface="Wingdings" panose="05000000000000000000" pitchFamily="2" charset="2"/>
              </a:rPr>
              <a:t> </a:t>
            </a:r>
            <a:r>
              <a:rPr lang="en-US" dirty="0" err="1" smtClean="0">
                <a:sym typeface="Wingdings" panose="05000000000000000000" pitchFamily="2" charset="2"/>
              </a:rPr>
              <a:t>tự</a:t>
            </a:r>
            <a:r>
              <a:rPr lang="en-US" dirty="0" smtClean="0">
                <a:sym typeface="Wingdings" panose="05000000000000000000" pitchFamily="2" charset="2"/>
              </a:rPr>
              <a:t> </a:t>
            </a:r>
            <a:r>
              <a:rPr lang="en-US" dirty="0" err="1" smtClean="0">
                <a:sym typeface="Wingdings" panose="05000000000000000000" pitchFamily="2" charset="2"/>
              </a:rPr>
              <a:t>lẻ</a:t>
            </a:r>
            <a:r>
              <a:rPr lang="en-US" dirty="0" smtClean="0">
                <a:sym typeface="Wingdings" panose="05000000000000000000" pitchFamily="2" charset="2"/>
              </a:rPr>
              <a:t>, </a:t>
            </a:r>
            <a:r>
              <a:rPr lang="en-US" dirty="0" err="1" smtClean="0">
                <a:sym typeface="Wingdings" panose="05000000000000000000" pitchFamily="2" charset="2"/>
              </a:rPr>
              <a:t>tắt</a:t>
            </a:r>
            <a:r>
              <a:rPr lang="en-US" dirty="0" smtClean="0">
                <a:sym typeface="Wingdings" panose="05000000000000000000" pitchFamily="2" charset="2"/>
              </a:rPr>
              <a:t> </a:t>
            </a:r>
            <a:r>
              <a:rPr lang="en-US" dirty="0" err="1" smtClean="0">
                <a:sym typeface="Wingdings" panose="05000000000000000000" pitchFamily="2" charset="2"/>
              </a:rPr>
              <a:t>các</a:t>
            </a:r>
            <a:r>
              <a:rPr lang="en-US" dirty="0">
                <a:sym typeface="Wingdings" panose="05000000000000000000" pitchFamily="2" charset="2"/>
              </a:rPr>
              <a:t> </a:t>
            </a:r>
            <a:r>
              <a:rPr lang="en-US" dirty="0" smtClean="0">
                <a:sym typeface="Wingdings" panose="05000000000000000000" pitchFamily="2" charset="2"/>
              </a:rPr>
              <a:t>led </a:t>
            </a:r>
            <a:r>
              <a:rPr lang="en-US" dirty="0" err="1" smtClean="0">
                <a:sym typeface="Wingdings" panose="05000000000000000000" pitchFamily="2" charset="2"/>
              </a:rPr>
              <a:t>thứ</a:t>
            </a:r>
            <a:r>
              <a:rPr lang="en-US" dirty="0" smtClean="0">
                <a:sym typeface="Wingdings" panose="05000000000000000000" pitchFamily="2" charset="2"/>
              </a:rPr>
              <a:t> </a:t>
            </a:r>
            <a:r>
              <a:rPr lang="en-US" dirty="0" err="1" smtClean="0">
                <a:sym typeface="Wingdings" panose="05000000000000000000" pitchFamily="2" charset="2"/>
              </a:rPr>
              <a:t>Tự</a:t>
            </a:r>
            <a:r>
              <a:rPr lang="en-US" dirty="0" smtClean="0">
                <a:sym typeface="Wingdings" panose="05000000000000000000" pitchFamily="2" charset="2"/>
              </a:rPr>
              <a:t> </a:t>
            </a:r>
            <a:r>
              <a:rPr lang="en-US" dirty="0" err="1" smtClean="0">
                <a:sym typeface="Wingdings" panose="05000000000000000000" pitchFamily="2" charset="2"/>
              </a:rPr>
              <a:t>chẵn</a:t>
            </a:r>
            <a:r>
              <a:rPr lang="en-US" dirty="0" smtClean="0">
                <a:sym typeface="Wingdings" panose="05000000000000000000" pitchFamily="2" charset="2"/>
              </a:rPr>
              <a:t>, </a:t>
            </a:r>
            <a:r>
              <a:rPr lang="en-US" dirty="0" err="1" smtClean="0">
                <a:sym typeface="Wingdings" panose="05000000000000000000" pitchFamily="2" charset="2"/>
              </a:rPr>
              <a:t>và</a:t>
            </a:r>
            <a:r>
              <a:rPr lang="en-US" dirty="0" smtClean="0">
                <a:sym typeface="Wingdings" panose="05000000000000000000" pitchFamily="2" charset="2"/>
              </a:rPr>
              <a:t> </a:t>
            </a:r>
            <a:r>
              <a:rPr lang="en-US" dirty="0" err="1" smtClean="0">
                <a:sym typeface="Wingdings" panose="05000000000000000000" pitchFamily="2" charset="2"/>
              </a:rPr>
              <a:t>ngược</a:t>
            </a:r>
            <a:r>
              <a:rPr lang="en-US" dirty="0" smtClean="0">
                <a:sym typeface="Wingdings" panose="05000000000000000000" pitchFamily="2" charset="2"/>
              </a:rPr>
              <a:t> </a:t>
            </a:r>
            <a:r>
              <a:rPr lang="en-US" dirty="0" err="1" smtClean="0">
                <a:sym typeface="Wingdings" panose="05000000000000000000" pitchFamily="2" charset="2"/>
              </a:rPr>
              <a:t>lại</a:t>
            </a:r>
            <a:endParaRPr lang="en-US" dirty="0" smtClean="0">
              <a:sym typeface="Wingdings" panose="05000000000000000000" pitchFamily="2" charset="2"/>
            </a:endParaRPr>
          </a:p>
          <a:p>
            <a:pPr marL="0" indent="0">
              <a:buNone/>
            </a:pPr>
            <a:endParaRPr lang="en-US" b="1" dirty="0" smtClean="0">
              <a:sym typeface="Wingdings" panose="05000000000000000000" pitchFamily="2" charset="2"/>
            </a:endParaRPr>
          </a:p>
          <a:p>
            <a:pPr marL="0" indent="0">
              <a:buNone/>
            </a:pPr>
            <a:r>
              <a:rPr lang="en-US" b="1" dirty="0" err="1" smtClean="0">
                <a:sym typeface="Wingdings" panose="05000000000000000000" pitchFamily="2" charset="2"/>
              </a:rPr>
              <a:t>Bài</a:t>
            </a:r>
            <a:r>
              <a:rPr lang="en-US" b="1" dirty="0" smtClean="0">
                <a:sym typeface="Wingdings" panose="05000000000000000000" pitchFamily="2" charset="2"/>
              </a:rPr>
              <a:t> </a:t>
            </a:r>
            <a:r>
              <a:rPr lang="en-US" b="1" dirty="0" err="1">
                <a:sym typeface="Wingdings" panose="05000000000000000000" pitchFamily="2" charset="2"/>
              </a:rPr>
              <a:t>tập</a:t>
            </a:r>
            <a:r>
              <a:rPr lang="en-US" b="1" dirty="0">
                <a:sym typeface="Wingdings" panose="05000000000000000000" pitchFamily="2" charset="2"/>
              </a:rPr>
              <a:t> </a:t>
            </a:r>
            <a:r>
              <a:rPr lang="en-US" b="1" dirty="0" smtClean="0">
                <a:sym typeface="Wingdings" panose="05000000000000000000" pitchFamily="2" charset="2"/>
              </a:rPr>
              <a:t>4:  </a:t>
            </a:r>
            <a:r>
              <a:rPr lang="en-US" dirty="0" err="1">
                <a:sym typeface="Wingdings" panose="05000000000000000000" pitchFamily="2" charset="2"/>
              </a:rPr>
              <a:t>Sáng</a:t>
            </a:r>
            <a:r>
              <a:rPr lang="en-US" dirty="0">
                <a:sym typeface="Wingdings" panose="05000000000000000000" pitchFamily="2" charset="2"/>
              </a:rPr>
              <a:t> </a:t>
            </a:r>
            <a:r>
              <a:rPr lang="en-US" dirty="0" err="1">
                <a:sym typeface="Wingdings" panose="05000000000000000000" pitchFamily="2" charset="2"/>
              </a:rPr>
              <a:t>các</a:t>
            </a:r>
            <a:r>
              <a:rPr lang="en-US" dirty="0">
                <a:sym typeface="Wingdings" panose="05000000000000000000" pitchFamily="2" charset="2"/>
              </a:rPr>
              <a:t> led </a:t>
            </a:r>
            <a:r>
              <a:rPr lang="en-US" dirty="0" err="1">
                <a:sym typeface="Wingdings" panose="05000000000000000000" pitchFamily="2" charset="2"/>
              </a:rPr>
              <a:t>thứ</a:t>
            </a:r>
            <a:r>
              <a:rPr lang="en-US" dirty="0">
                <a:sym typeface="Wingdings" panose="05000000000000000000" pitchFamily="2" charset="2"/>
              </a:rPr>
              <a:t> </a:t>
            </a:r>
            <a:r>
              <a:rPr lang="en-US" dirty="0" err="1">
                <a:sym typeface="Wingdings" panose="05000000000000000000" pitchFamily="2" charset="2"/>
              </a:rPr>
              <a:t>tự</a:t>
            </a:r>
            <a:r>
              <a:rPr lang="en-US" dirty="0">
                <a:sym typeface="Wingdings" panose="05000000000000000000" pitchFamily="2" charset="2"/>
              </a:rPr>
              <a:t> </a:t>
            </a:r>
            <a:r>
              <a:rPr lang="en-US" dirty="0" err="1" smtClean="0">
                <a:sym typeface="Wingdings" panose="05000000000000000000" pitchFamily="2" charset="2"/>
              </a:rPr>
              <a:t>đôi</a:t>
            </a:r>
            <a:r>
              <a:rPr lang="en-US" dirty="0" smtClean="0">
                <a:sym typeface="Wingdings" panose="05000000000000000000" pitchFamily="2" charset="2"/>
              </a:rPr>
              <a:t> </a:t>
            </a:r>
            <a:r>
              <a:rPr lang="en-US" dirty="0" err="1" smtClean="0">
                <a:sym typeface="Wingdings" panose="05000000000000000000" pitchFamily="2" charset="2"/>
              </a:rPr>
              <a:t>một</a:t>
            </a:r>
            <a:r>
              <a:rPr lang="en-US" dirty="0" smtClean="0">
                <a:sym typeface="Wingdings" panose="05000000000000000000" pitchFamily="2" charset="2"/>
              </a:rPr>
              <a:t> </a:t>
            </a:r>
            <a:r>
              <a:rPr lang="en-US" dirty="0" err="1" smtClean="0">
                <a:sym typeface="Wingdings" panose="05000000000000000000" pitchFamily="2" charset="2"/>
              </a:rPr>
              <a:t>từ</a:t>
            </a:r>
            <a:r>
              <a:rPr lang="en-US" dirty="0" smtClean="0">
                <a:sym typeface="Wingdings" panose="05000000000000000000" pitchFamily="2" charset="2"/>
              </a:rPr>
              <a:t> </a:t>
            </a:r>
            <a:r>
              <a:rPr lang="en-US" dirty="0" err="1" smtClean="0">
                <a:sym typeface="Wingdings" panose="05000000000000000000" pitchFamily="2" charset="2"/>
              </a:rPr>
              <a:t>ngoài</a:t>
            </a:r>
            <a:r>
              <a:rPr lang="en-US" dirty="0" smtClean="0">
                <a:sym typeface="Wingdings" panose="05000000000000000000" pitchFamily="2" charset="2"/>
              </a:rPr>
              <a:t> </a:t>
            </a:r>
            <a:r>
              <a:rPr lang="en-US" dirty="0" err="1" smtClean="0">
                <a:sym typeface="Wingdings" panose="05000000000000000000" pitchFamily="2" charset="2"/>
              </a:rPr>
              <a:t>vào</a:t>
            </a:r>
            <a:r>
              <a:rPr lang="en-US" dirty="0" smtClean="0">
                <a:sym typeface="Wingdings" panose="05000000000000000000" pitchFamily="2" charset="2"/>
              </a:rPr>
              <a:t> </a:t>
            </a:r>
            <a:r>
              <a:rPr lang="en-US" dirty="0" err="1" smtClean="0">
                <a:sym typeface="Wingdings" panose="05000000000000000000" pitchFamily="2" charset="2"/>
              </a:rPr>
              <a:t>trong</a:t>
            </a:r>
            <a:r>
              <a:rPr lang="en-US" dirty="0" smtClean="0">
                <a:sym typeface="Wingdings" panose="05000000000000000000" pitchFamily="2" charset="2"/>
              </a:rPr>
              <a:t> </a:t>
            </a:r>
            <a:r>
              <a:rPr lang="en-US" dirty="0" err="1" smtClean="0">
                <a:sym typeface="Wingdings" panose="05000000000000000000" pitchFamily="2" charset="2"/>
              </a:rPr>
              <a:t>và</a:t>
            </a:r>
            <a:r>
              <a:rPr lang="en-US" dirty="0" smtClean="0">
                <a:sym typeface="Wingdings" panose="05000000000000000000" pitchFamily="2" charset="2"/>
              </a:rPr>
              <a:t> </a:t>
            </a:r>
            <a:r>
              <a:rPr lang="en-US" dirty="0" err="1" smtClean="0">
                <a:sym typeface="Wingdings" panose="05000000000000000000" pitchFamily="2" charset="2"/>
              </a:rPr>
              <a:t>tắt</a:t>
            </a:r>
            <a:r>
              <a:rPr lang="en-US" dirty="0" smtClean="0">
                <a:sym typeface="Wingdings" panose="05000000000000000000" pitchFamily="2" charset="2"/>
              </a:rPr>
              <a:t> </a:t>
            </a:r>
            <a:r>
              <a:rPr lang="en-US" dirty="0" err="1" smtClean="0">
                <a:sym typeface="Wingdings" panose="05000000000000000000" pitchFamily="2" charset="2"/>
              </a:rPr>
              <a:t>theo</a:t>
            </a:r>
            <a:r>
              <a:rPr lang="en-US" dirty="0" smtClean="0">
                <a:sym typeface="Wingdings" panose="05000000000000000000" pitchFamily="2" charset="2"/>
              </a:rPr>
              <a:t> </a:t>
            </a:r>
            <a:r>
              <a:rPr lang="en-US" dirty="0" err="1" smtClean="0">
                <a:sym typeface="Wingdings" panose="05000000000000000000" pitchFamily="2" charset="2"/>
              </a:rPr>
              <a:t>thứ</a:t>
            </a:r>
            <a:r>
              <a:rPr lang="en-US" dirty="0" smtClean="0">
                <a:sym typeface="Wingdings" panose="05000000000000000000" pitchFamily="2" charset="2"/>
              </a:rPr>
              <a:t> </a:t>
            </a:r>
            <a:r>
              <a:rPr lang="en-US" dirty="0" err="1" smtClean="0">
                <a:sym typeface="Wingdings" panose="05000000000000000000" pitchFamily="2" charset="2"/>
              </a:rPr>
              <a:t>tự</a:t>
            </a:r>
            <a:r>
              <a:rPr lang="en-US" dirty="0" smtClean="0">
                <a:sym typeface="Wingdings" panose="05000000000000000000" pitchFamily="2" charset="2"/>
              </a:rPr>
              <a:t> </a:t>
            </a:r>
            <a:r>
              <a:rPr lang="en-US" dirty="0" err="1" smtClean="0">
                <a:sym typeface="Wingdings" panose="05000000000000000000" pitchFamily="2" charset="2"/>
              </a:rPr>
              <a:t>đôi</a:t>
            </a:r>
            <a:r>
              <a:rPr lang="en-US" dirty="0" smtClean="0">
                <a:sym typeface="Wingdings" panose="05000000000000000000" pitchFamily="2" charset="2"/>
              </a:rPr>
              <a:t> </a:t>
            </a:r>
            <a:r>
              <a:rPr lang="en-US" dirty="0" err="1" smtClean="0">
                <a:sym typeface="Wingdings" panose="05000000000000000000" pitchFamily="2" charset="2"/>
              </a:rPr>
              <a:t>một</a:t>
            </a:r>
            <a:r>
              <a:rPr lang="en-US" dirty="0" smtClean="0">
                <a:sym typeface="Wingdings" panose="05000000000000000000" pitchFamily="2" charset="2"/>
              </a:rPr>
              <a:t> </a:t>
            </a:r>
            <a:r>
              <a:rPr lang="en-US" dirty="0" err="1" smtClean="0">
                <a:sym typeface="Wingdings" panose="05000000000000000000" pitchFamily="2" charset="2"/>
              </a:rPr>
              <a:t>từ</a:t>
            </a:r>
            <a:r>
              <a:rPr lang="en-US" dirty="0" smtClean="0">
                <a:sym typeface="Wingdings" panose="05000000000000000000" pitchFamily="2" charset="2"/>
              </a:rPr>
              <a:t> </a:t>
            </a:r>
            <a:r>
              <a:rPr lang="en-US" dirty="0" err="1" smtClean="0">
                <a:sym typeface="Wingdings" panose="05000000000000000000" pitchFamily="2" charset="2"/>
              </a:rPr>
              <a:t>trong</a:t>
            </a:r>
            <a:r>
              <a:rPr lang="en-US" dirty="0" smtClean="0">
                <a:sym typeface="Wingdings" panose="05000000000000000000" pitchFamily="2" charset="2"/>
              </a:rPr>
              <a:t> </a:t>
            </a:r>
            <a:r>
              <a:rPr lang="en-US" dirty="0" err="1" smtClean="0">
                <a:sym typeface="Wingdings" panose="05000000000000000000" pitchFamily="2" charset="2"/>
              </a:rPr>
              <a:t>ra</a:t>
            </a:r>
            <a:r>
              <a:rPr lang="en-US" dirty="0" smtClean="0">
                <a:sym typeface="Wingdings" panose="05000000000000000000" pitchFamily="2" charset="2"/>
              </a:rPr>
              <a:t> </a:t>
            </a:r>
            <a:r>
              <a:rPr lang="en-US" dirty="0" err="1" smtClean="0">
                <a:sym typeface="Wingdings" panose="05000000000000000000" pitchFamily="2" charset="2"/>
              </a:rPr>
              <a:t>ngoài</a:t>
            </a:r>
            <a:r>
              <a:rPr lang="en-US" dirty="0" smtClean="0">
                <a:sym typeface="Wingdings" panose="05000000000000000000" pitchFamily="2" charset="2"/>
              </a:rPr>
              <a:t> (</a:t>
            </a:r>
            <a:r>
              <a:rPr lang="en-US" dirty="0" err="1" smtClean="0">
                <a:sym typeface="Wingdings" panose="05000000000000000000" pitchFamily="2" charset="2"/>
              </a:rPr>
              <a:t>vd</a:t>
            </a:r>
            <a:r>
              <a:rPr lang="en-US" dirty="0" smtClean="0">
                <a:sym typeface="Wingdings" panose="05000000000000000000" pitchFamily="2" charset="2"/>
              </a:rPr>
              <a:t>: </a:t>
            </a:r>
            <a:r>
              <a:rPr lang="en-US" dirty="0" err="1" smtClean="0">
                <a:sym typeface="Wingdings" panose="05000000000000000000" pitchFamily="2" charset="2"/>
              </a:rPr>
              <a:t>sáng</a:t>
            </a:r>
            <a:r>
              <a:rPr lang="en-US" dirty="0" smtClean="0">
                <a:sym typeface="Wingdings" panose="05000000000000000000" pitchFamily="2" charset="2"/>
              </a:rPr>
              <a:t> led (1,8), (2,7), (3,6), (4,5) </a:t>
            </a:r>
            <a:r>
              <a:rPr lang="en-US" dirty="0" err="1" smtClean="0">
                <a:sym typeface="Wingdings" panose="05000000000000000000" pitchFamily="2" charset="2"/>
              </a:rPr>
              <a:t>tắt</a:t>
            </a:r>
            <a:r>
              <a:rPr lang="en-US" dirty="0" smtClean="0">
                <a:sym typeface="Wingdings" panose="05000000000000000000" pitchFamily="2" charset="2"/>
              </a:rPr>
              <a:t> </a:t>
            </a:r>
            <a:r>
              <a:rPr lang="en-US" dirty="0" err="1" smtClean="0">
                <a:sym typeface="Wingdings" panose="05000000000000000000" pitchFamily="2" charset="2"/>
              </a:rPr>
              <a:t>lần</a:t>
            </a:r>
            <a:r>
              <a:rPr lang="en-US" dirty="0" smtClean="0">
                <a:sym typeface="Wingdings" panose="05000000000000000000" pitchFamily="2" charset="2"/>
              </a:rPr>
              <a:t> </a:t>
            </a:r>
            <a:r>
              <a:rPr lang="en-US" dirty="0" err="1" smtClean="0">
                <a:sym typeface="Wingdings" panose="05000000000000000000" pitchFamily="2" charset="2"/>
              </a:rPr>
              <a:t>lượt</a:t>
            </a:r>
            <a:r>
              <a:rPr lang="en-US" dirty="0" smtClean="0">
                <a:sym typeface="Wingdings" panose="05000000000000000000" pitchFamily="2" charset="2"/>
              </a:rPr>
              <a:t> </a:t>
            </a:r>
            <a:r>
              <a:rPr lang="en-US" dirty="0">
                <a:sym typeface="Wingdings" panose="05000000000000000000" pitchFamily="2" charset="2"/>
              </a:rPr>
              <a:t>(4,5</a:t>
            </a:r>
            <a:r>
              <a:rPr lang="en-US" dirty="0" smtClean="0">
                <a:sym typeface="Wingdings" panose="05000000000000000000" pitchFamily="2" charset="2"/>
              </a:rPr>
              <a:t>),</a:t>
            </a:r>
            <a:r>
              <a:rPr lang="en-US" dirty="0">
                <a:sym typeface="Wingdings" panose="05000000000000000000" pitchFamily="2" charset="2"/>
              </a:rPr>
              <a:t> (3,6),</a:t>
            </a:r>
            <a:r>
              <a:rPr lang="en-US" dirty="0" smtClean="0">
                <a:sym typeface="Wingdings" panose="05000000000000000000" pitchFamily="2" charset="2"/>
              </a:rPr>
              <a:t> </a:t>
            </a:r>
            <a:r>
              <a:rPr lang="en-US" dirty="0">
                <a:sym typeface="Wingdings" panose="05000000000000000000" pitchFamily="2" charset="2"/>
              </a:rPr>
              <a:t>(2,7), (1,8</a:t>
            </a:r>
            <a:r>
              <a:rPr lang="en-US" dirty="0" smtClean="0">
                <a:sym typeface="Wingdings" panose="05000000000000000000" pitchFamily="2" charset="2"/>
              </a:rPr>
              <a:t>))</a:t>
            </a:r>
          </a:p>
          <a:p>
            <a:pPr marL="0" indent="0">
              <a:buNone/>
            </a:pPr>
            <a:endParaRPr lang="en-US" dirty="0">
              <a:sym typeface="Wingdings" panose="05000000000000000000" pitchFamily="2" charset="2"/>
            </a:endParaRPr>
          </a:p>
          <a:p>
            <a:pPr marL="0" indent="0">
              <a:buNone/>
            </a:pPr>
            <a:r>
              <a:rPr lang="en-US" b="1" dirty="0" err="1">
                <a:sym typeface="Wingdings" panose="05000000000000000000" pitchFamily="2" charset="2"/>
              </a:rPr>
              <a:t>Bài</a:t>
            </a:r>
            <a:r>
              <a:rPr lang="en-US" b="1" dirty="0">
                <a:sym typeface="Wingdings" panose="05000000000000000000" pitchFamily="2" charset="2"/>
              </a:rPr>
              <a:t> </a:t>
            </a:r>
            <a:r>
              <a:rPr lang="en-US" b="1" dirty="0" err="1">
                <a:sym typeface="Wingdings" panose="05000000000000000000" pitchFamily="2" charset="2"/>
              </a:rPr>
              <a:t>tập</a:t>
            </a:r>
            <a:r>
              <a:rPr lang="en-US" b="1" dirty="0">
                <a:sym typeface="Wingdings" panose="05000000000000000000" pitchFamily="2" charset="2"/>
              </a:rPr>
              <a:t> </a:t>
            </a:r>
            <a:r>
              <a:rPr lang="en-US" b="1" dirty="0" smtClean="0">
                <a:sym typeface="Wingdings" panose="05000000000000000000" pitchFamily="2" charset="2"/>
              </a:rPr>
              <a:t>5:  </a:t>
            </a:r>
            <a:r>
              <a:rPr lang="en-US" dirty="0" err="1">
                <a:sym typeface="Wingdings" panose="05000000000000000000" pitchFamily="2" charset="2"/>
              </a:rPr>
              <a:t>Sáng</a:t>
            </a:r>
            <a:r>
              <a:rPr lang="en-US" dirty="0">
                <a:sym typeface="Wingdings" panose="05000000000000000000" pitchFamily="2" charset="2"/>
              </a:rPr>
              <a:t> </a:t>
            </a:r>
            <a:r>
              <a:rPr lang="en-US" dirty="0" err="1">
                <a:sym typeface="Wingdings" panose="05000000000000000000" pitchFamily="2" charset="2"/>
              </a:rPr>
              <a:t>các</a:t>
            </a:r>
            <a:r>
              <a:rPr lang="en-US" dirty="0">
                <a:sym typeface="Wingdings" panose="05000000000000000000" pitchFamily="2" charset="2"/>
              </a:rPr>
              <a:t> led </a:t>
            </a:r>
            <a:r>
              <a:rPr lang="en-US" dirty="0" err="1">
                <a:sym typeface="Wingdings" panose="05000000000000000000" pitchFamily="2" charset="2"/>
              </a:rPr>
              <a:t>thứ</a:t>
            </a:r>
            <a:r>
              <a:rPr lang="en-US" dirty="0">
                <a:sym typeface="Wingdings" panose="05000000000000000000" pitchFamily="2" charset="2"/>
              </a:rPr>
              <a:t> </a:t>
            </a:r>
            <a:r>
              <a:rPr lang="en-US" dirty="0" err="1">
                <a:sym typeface="Wingdings" panose="05000000000000000000" pitchFamily="2" charset="2"/>
              </a:rPr>
              <a:t>tự</a:t>
            </a:r>
            <a:r>
              <a:rPr lang="en-US" dirty="0">
                <a:sym typeface="Wingdings" panose="05000000000000000000" pitchFamily="2" charset="2"/>
              </a:rPr>
              <a:t> </a:t>
            </a:r>
            <a:r>
              <a:rPr lang="en-US" dirty="0" err="1">
                <a:sym typeface="Wingdings" panose="05000000000000000000" pitchFamily="2" charset="2"/>
              </a:rPr>
              <a:t>đôi</a:t>
            </a:r>
            <a:r>
              <a:rPr lang="en-US" dirty="0">
                <a:sym typeface="Wingdings" panose="05000000000000000000" pitchFamily="2" charset="2"/>
              </a:rPr>
              <a:t> </a:t>
            </a:r>
            <a:r>
              <a:rPr lang="en-US" dirty="0" err="1">
                <a:sym typeface="Wingdings" panose="05000000000000000000" pitchFamily="2" charset="2"/>
              </a:rPr>
              <a:t>một</a:t>
            </a:r>
            <a:r>
              <a:rPr lang="en-US" dirty="0">
                <a:sym typeface="Wingdings" panose="05000000000000000000" pitchFamily="2" charset="2"/>
              </a:rPr>
              <a:t> </a:t>
            </a:r>
            <a:r>
              <a:rPr lang="en-US" dirty="0" err="1">
                <a:sym typeface="Wingdings" panose="05000000000000000000" pitchFamily="2" charset="2"/>
              </a:rPr>
              <a:t>từ</a:t>
            </a:r>
            <a:r>
              <a:rPr lang="en-US" dirty="0">
                <a:sym typeface="Wingdings" panose="05000000000000000000" pitchFamily="2" charset="2"/>
              </a:rPr>
              <a:t> </a:t>
            </a:r>
            <a:r>
              <a:rPr lang="en-US" dirty="0" err="1" smtClean="0">
                <a:sym typeface="Wingdings" panose="05000000000000000000" pitchFamily="2" charset="2"/>
              </a:rPr>
              <a:t>trong</a:t>
            </a:r>
            <a:r>
              <a:rPr lang="en-US" dirty="0" smtClean="0">
                <a:sym typeface="Wingdings" panose="05000000000000000000" pitchFamily="2" charset="2"/>
              </a:rPr>
              <a:t> </a:t>
            </a:r>
            <a:r>
              <a:rPr lang="en-US" dirty="0" err="1" smtClean="0">
                <a:sym typeface="Wingdings" panose="05000000000000000000" pitchFamily="2" charset="2"/>
              </a:rPr>
              <a:t>ra</a:t>
            </a:r>
            <a:r>
              <a:rPr lang="en-US" dirty="0" smtClean="0">
                <a:sym typeface="Wingdings" panose="05000000000000000000" pitchFamily="2" charset="2"/>
              </a:rPr>
              <a:t> </a:t>
            </a:r>
            <a:r>
              <a:rPr lang="en-US" dirty="0" err="1" smtClean="0">
                <a:sym typeface="Wingdings" panose="05000000000000000000" pitchFamily="2" charset="2"/>
              </a:rPr>
              <a:t>ngoài</a:t>
            </a:r>
            <a:r>
              <a:rPr lang="en-US" dirty="0" smtClean="0">
                <a:sym typeface="Wingdings" panose="05000000000000000000" pitchFamily="2" charset="2"/>
              </a:rPr>
              <a:t> </a:t>
            </a:r>
            <a:r>
              <a:rPr lang="en-US" dirty="0" err="1">
                <a:sym typeface="Wingdings" panose="05000000000000000000" pitchFamily="2" charset="2"/>
              </a:rPr>
              <a:t>và</a:t>
            </a:r>
            <a:r>
              <a:rPr lang="en-US" dirty="0">
                <a:sym typeface="Wingdings" panose="05000000000000000000" pitchFamily="2" charset="2"/>
              </a:rPr>
              <a:t> </a:t>
            </a:r>
            <a:r>
              <a:rPr lang="en-US" dirty="0" err="1">
                <a:sym typeface="Wingdings" panose="05000000000000000000" pitchFamily="2" charset="2"/>
              </a:rPr>
              <a:t>tắt</a:t>
            </a:r>
            <a:r>
              <a:rPr lang="en-US" dirty="0">
                <a:sym typeface="Wingdings" panose="05000000000000000000" pitchFamily="2" charset="2"/>
              </a:rPr>
              <a:t> </a:t>
            </a:r>
            <a:r>
              <a:rPr lang="en-US" dirty="0" err="1">
                <a:sym typeface="Wingdings" panose="05000000000000000000" pitchFamily="2" charset="2"/>
              </a:rPr>
              <a:t>theo</a:t>
            </a:r>
            <a:r>
              <a:rPr lang="en-US" dirty="0">
                <a:sym typeface="Wingdings" panose="05000000000000000000" pitchFamily="2" charset="2"/>
              </a:rPr>
              <a:t> </a:t>
            </a:r>
            <a:r>
              <a:rPr lang="en-US" dirty="0" err="1">
                <a:sym typeface="Wingdings" panose="05000000000000000000" pitchFamily="2" charset="2"/>
              </a:rPr>
              <a:t>thứ</a:t>
            </a:r>
            <a:r>
              <a:rPr lang="en-US" dirty="0">
                <a:sym typeface="Wingdings" panose="05000000000000000000" pitchFamily="2" charset="2"/>
              </a:rPr>
              <a:t> </a:t>
            </a:r>
            <a:r>
              <a:rPr lang="en-US" dirty="0" err="1">
                <a:sym typeface="Wingdings" panose="05000000000000000000" pitchFamily="2" charset="2"/>
              </a:rPr>
              <a:t>tự</a:t>
            </a:r>
            <a:r>
              <a:rPr lang="en-US" dirty="0">
                <a:sym typeface="Wingdings" panose="05000000000000000000" pitchFamily="2" charset="2"/>
              </a:rPr>
              <a:t> </a:t>
            </a:r>
            <a:r>
              <a:rPr lang="en-US" dirty="0" err="1">
                <a:sym typeface="Wingdings" panose="05000000000000000000" pitchFamily="2" charset="2"/>
              </a:rPr>
              <a:t>đôi</a:t>
            </a:r>
            <a:r>
              <a:rPr lang="en-US" dirty="0">
                <a:sym typeface="Wingdings" panose="05000000000000000000" pitchFamily="2" charset="2"/>
              </a:rPr>
              <a:t> </a:t>
            </a:r>
            <a:r>
              <a:rPr lang="en-US" dirty="0" err="1">
                <a:sym typeface="Wingdings" panose="05000000000000000000" pitchFamily="2" charset="2"/>
              </a:rPr>
              <a:t>một</a:t>
            </a:r>
            <a:r>
              <a:rPr lang="en-US" dirty="0">
                <a:sym typeface="Wingdings" panose="05000000000000000000" pitchFamily="2" charset="2"/>
              </a:rPr>
              <a:t> </a:t>
            </a:r>
            <a:r>
              <a:rPr lang="en-US" dirty="0" err="1">
                <a:sym typeface="Wingdings" panose="05000000000000000000" pitchFamily="2" charset="2"/>
              </a:rPr>
              <a:t>từ</a:t>
            </a:r>
            <a:r>
              <a:rPr lang="en-US" dirty="0">
                <a:sym typeface="Wingdings" panose="05000000000000000000" pitchFamily="2" charset="2"/>
              </a:rPr>
              <a:t> </a:t>
            </a:r>
            <a:r>
              <a:rPr lang="en-US" dirty="0" err="1" smtClean="0">
                <a:sym typeface="Wingdings" panose="05000000000000000000" pitchFamily="2" charset="2"/>
              </a:rPr>
              <a:t>ngoài</a:t>
            </a:r>
            <a:r>
              <a:rPr lang="en-US" dirty="0" smtClean="0">
                <a:sym typeface="Wingdings" panose="05000000000000000000" pitchFamily="2" charset="2"/>
              </a:rPr>
              <a:t> </a:t>
            </a:r>
            <a:r>
              <a:rPr lang="en-US" dirty="0" err="1" smtClean="0">
                <a:sym typeface="Wingdings" panose="05000000000000000000" pitchFamily="2" charset="2"/>
              </a:rPr>
              <a:t>vào</a:t>
            </a:r>
            <a:r>
              <a:rPr lang="en-US" dirty="0" smtClean="0">
                <a:sym typeface="Wingdings" panose="05000000000000000000" pitchFamily="2" charset="2"/>
              </a:rPr>
              <a:t> </a:t>
            </a:r>
            <a:r>
              <a:rPr lang="en-US" dirty="0" err="1" smtClean="0">
                <a:sym typeface="Wingdings" panose="05000000000000000000" pitchFamily="2" charset="2"/>
              </a:rPr>
              <a:t>trong</a:t>
            </a:r>
            <a:r>
              <a:rPr lang="en-US" dirty="0" smtClean="0">
                <a:sym typeface="Wingdings" panose="05000000000000000000" pitchFamily="2" charset="2"/>
              </a:rPr>
              <a:t> </a:t>
            </a:r>
            <a:r>
              <a:rPr lang="en-US" dirty="0">
                <a:sym typeface="Wingdings" panose="05000000000000000000" pitchFamily="2" charset="2"/>
              </a:rPr>
              <a:t>(</a:t>
            </a:r>
            <a:r>
              <a:rPr lang="en-US" dirty="0" err="1">
                <a:sym typeface="Wingdings" panose="05000000000000000000" pitchFamily="2" charset="2"/>
              </a:rPr>
              <a:t>vd</a:t>
            </a:r>
            <a:r>
              <a:rPr lang="en-US" dirty="0">
                <a:sym typeface="Wingdings" panose="05000000000000000000" pitchFamily="2" charset="2"/>
              </a:rPr>
              <a:t>: </a:t>
            </a:r>
            <a:r>
              <a:rPr lang="en-US" dirty="0" err="1">
                <a:sym typeface="Wingdings" panose="05000000000000000000" pitchFamily="2" charset="2"/>
              </a:rPr>
              <a:t>sáng</a:t>
            </a:r>
            <a:r>
              <a:rPr lang="en-US" dirty="0">
                <a:sym typeface="Wingdings" panose="05000000000000000000" pitchFamily="2" charset="2"/>
              </a:rPr>
              <a:t> </a:t>
            </a:r>
            <a:r>
              <a:rPr lang="en-US" dirty="0" smtClean="0">
                <a:sym typeface="Wingdings" panose="05000000000000000000" pitchFamily="2" charset="2"/>
              </a:rPr>
              <a:t>led </a:t>
            </a:r>
            <a:r>
              <a:rPr lang="en-US" dirty="0">
                <a:sym typeface="Wingdings" panose="05000000000000000000" pitchFamily="2" charset="2"/>
              </a:rPr>
              <a:t>(4,5), (3,6), (2,7), (1,8</a:t>
            </a:r>
            <a:r>
              <a:rPr lang="en-US" dirty="0" smtClean="0">
                <a:sym typeface="Wingdings" panose="05000000000000000000" pitchFamily="2" charset="2"/>
              </a:rPr>
              <a:t>) </a:t>
            </a:r>
            <a:r>
              <a:rPr lang="en-US" dirty="0" err="1" smtClean="0">
                <a:sym typeface="Wingdings" panose="05000000000000000000" pitchFamily="2" charset="2"/>
              </a:rPr>
              <a:t>và</a:t>
            </a:r>
            <a:r>
              <a:rPr lang="en-US" dirty="0" smtClean="0">
                <a:sym typeface="Wingdings" panose="05000000000000000000" pitchFamily="2" charset="2"/>
              </a:rPr>
              <a:t> </a:t>
            </a:r>
            <a:r>
              <a:rPr lang="en-US" dirty="0" err="1" smtClean="0">
                <a:sym typeface="Wingdings" panose="05000000000000000000" pitchFamily="2" charset="2"/>
              </a:rPr>
              <a:t>tắt</a:t>
            </a:r>
            <a:r>
              <a:rPr lang="en-US" dirty="0" smtClean="0">
                <a:sym typeface="Wingdings" panose="05000000000000000000" pitchFamily="2" charset="2"/>
              </a:rPr>
              <a:t> </a:t>
            </a:r>
            <a:r>
              <a:rPr lang="en-US" dirty="0" err="1">
                <a:sym typeface="Wingdings" panose="05000000000000000000" pitchFamily="2" charset="2"/>
              </a:rPr>
              <a:t>lần</a:t>
            </a:r>
            <a:r>
              <a:rPr lang="en-US" dirty="0">
                <a:sym typeface="Wingdings" panose="05000000000000000000" pitchFamily="2" charset="2"/>
              </a:rPr>
              <a:t> </a:t>
            </a:r>
            <a:r>
              <a:rPr lang="en-US" dirty="0" err="1" smtClean="0">
                <a:sym typeface="Wingdings" panose="05000000000000000000" pitchFamily="2" charset="2"/>
              </a:rPr>
              <a:t>lượt</a:t>
            </a:r>
            <a:r>
              <a:rPr lang="en-US" dirty="0" smtClean="0">
                <a:sym typeface="Wingdings" panose="05000000000000000000" pitchFamily="2" charset="2"/>
              </a:rPr>
              <a:t> </a:t>
            </a:r>
            <a:r>
              <a:rPr lang="en-US" dirty="0">
                <a:sym typeface="Wingdings" panose="05000000000000000000" pitchFamily="2" charset="2"/>
              </a:rPr>
              <a:t>(1,8), (2,7), (3,6), (4,5</a:t>
            </a:r>
            <a:r>
              <a:rPr lang="en-US" dirty="0" smtClean="0">
                <a:sym typeface="Wingdings" panose="05000000000000000000" pitchFamily="2" charset="2"/>
              </a:rPr>
              <a:t>)</a:t>
            </a:r>
            <a:endParaRPr lang="en-US" dirty="0">
              <a:sym typeface="Wingdings" panose="05000000000000000000" pitchFamily="2" charset="2"/>
            </a:endParaRPr>
          </a:p>
          <a:p>
            <a:pPr marL="0" indent="0">
              <a:buNone/>
            </a:pPr>
            <a:endParaRPr lang="en-US" dirty="0" smtClean="0">
              <a:sym typeface="Wingdings" panose="05000000000000000000" pitchFamily="2" charset="2"/>
            </a:endParaRPr>
          </a:p>
          <a:p>
            <a:pPr marL="0" indent="0">
              <a:buNone/>
            </a:pPr>
            <a:endParaRPr lang="en-US" dirty="0" smtClean="0"/>
          </a:p>
          <a:p>
            <a:pPr marL="0" indent="0">
              <a:buFont typeface="Arial" panose="020B0604020202020204" pitchFamily="34" charset="0"/>
              <a:buNone/>
            </a:pPr>
            <a:endParaRPr lang="en-US" b="1" u="sng" dirty="0" smtClean="0"/>
          </a:p>
          <a:p>
            <a:pPr marL="0" indent="0">
              <a:buFont typeface="Arial" panose="020B0604020202020204" pitchFamily="34" charset="0"/>
              <a:buNone/>
            </a:pPr>
            <a:endParaRPr lang="en-US" dirty="0"/>
          </a:p>
        </p:txBody>
      </p:sp>
      <p:sp>
        <p:nvSpPr>
          <p:cNvPr id="7" name="TextBox 6"/>
          <p:cNvSpPr txBox="1"/>
          <p:nvPr/>
        </p:nvSpPr>
        <p:spPr>
          <a:xfrm>
            <a:off x="419878" y="195943"/>
            <a:ext cx="7253781" cy="369332"/>
          </a:xfrm>
          <a:prstGeom prst="rect">
            <a:avLst/>
          </a:prstGeom>
          <a:solidFill>
            <a:srgbClr val="FFFF00"/>
          </a:solidFill>
        </p:spPr>
        <p:txBody>
          <a:bodyPr wrap="none" rtlCol="0">
            <a:spAutoFit/>
          </a:bodyPr>
          <a:lstStyle/>
          <a:p>
            <a:r>
              <a:rPr lang="en-US" b="1" dirty="0" smtClean="0">
                <a:latin typeface="Times New Roman" panose="02020603050405020304" pitchFamily="18" charset="0"/>
                <a:cs typeface="Times New Roman" panose="02020603050405020304" pitchFamily="18" charset="0"/>
              </a:rPr>
              <a:t>BÀI TẬP ÁP DỤNG: SINH VIÊN THỰC HÀNH CÁC YÊU CẦU SAU</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8604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34A3715-FC91-284B-8702-1BAEDE956EBF}" type="slidenum">
              <a:rPr lang="en-US" smtClean="0"/>
              <a:pPr/>
              <a:t>12</a:t>
            </a:fld>
            <a:endParaRPr lang="en-US"/>
          </a:p>
        </p:txBody>
      </p:sp>
      <p:sp>
        <p:nvSpPr>
          <p:cNvPr id="6" name="Rectangle 5"/>
          <p:cNvSpPr/>
          <p:nvPr/>
        </p:nvSpPr>
        <p:spPr>
          <a:xfrm>
            <a:off x="903889" y="1245505"/>
            <a:ext cx="10741573" cy="2862322"/>
          </a:xfrm>
          <a:prstGeom prst="rect">
            <a:avLst/>
          </a:prstGeom>
        </p:spPr>
        <p:txBody>
          <a:bodyPr wrap="square">
            <a:spAutoFit/>
          </a:bodyPr>
          <a:lstStyle/>
          <a:p>
            <a:pPr lvl="0"/>
            <a:r>
              <a:rPr lang="en-US" sz="6000" b="1" dirty="0" err="1">
                <a:solidFill>
                  <a:srgbClr val="FF7617"/>
                </a:solidFill>
                <a:effectLst>
                  <a:outerShdw blurRad="38100" dist="38100" dir="2700000" algn="tl">
                    <a:srgbClr val="000000">
                      <a:alpha val="43137"/>
                    </a:srgbClr>
                  </a:outerShdw>
                </a:effectLst>
                <a:latin typeface="+mj-lt"/>
                <a:ea typeface="+mj-ea"/>
                <a:cs typeface="+mj-cs"/>
              </a:rPr>
              <a:t>Bài</a:t>
            </a:r>
            <a:r>
              <a:rPr lang="en-US" sz="6000" b="1" dirty="0">
                <a:solidFill>
                  <a:srgbClr val="FF7617"/>
                </a:solidFill>
                <a:effectLst>
                  <a:outerShdw blurRad="38100" dist="38100" dir="2700000" algn="tl">
                    <a:srgbClr val="000000">
                      <a:alpha val="43137"/>
                    </a:srgbClr>
                  </a:outerShdw>
                </a:effectLst>
                <a:latin typeface="+mj-lt"/>
                <a:ea typeface="+mj-ea"/>
                <a:cs typeface="+mj-cs"/>
              </a:rPr>
              <a:t> 3 – </a:t>
            </a:r>
            <a:r>
              <a:rPr lang="en-US" sz="6000" b="1" dirty="0" err="1">
                <a:solidFill>
                  <a:srgbClr val="FF7617"/>
                </a:solidFill>
                <a:effectLst>
                  <a:outerShdw blurRad="38100" dist="38100" dir="2700000" algn="tl">
                    <a:srgbClr val="000000">
                      <a:alpha val="43137"/>
                    </a:srgbClr>
                  </a:outerShdw>
                </a:effectLst>
                <a:latin typeface="+mj-lt"/>
                <a:ea typeface="+mj-ea"/>
                <a:cs typeface="+mj-cs"/>
              </a:rPr>
              <a:t>Lập</a:t>
            </a:r>
            <a:r>
              <a:rPr lang="en-US" sz="6000" b="1" dirty="0">
                <a:solidFill>
                  <a:srgbClr val="FF7617"/>
                </a:solidFill>
                <a:effectLst>
                  <a:outerShdw blurRad="38100" dist="38100" dir="2700000" algn="tl">
                    <a:srgbClr val="000000">
                      <a:alpha val="43137"/>
                    </a:srgbClr>
                  </a:outerShdw>
                </a:effectLst>
                <a:latin typeface="+mj-lt"/>
                <a:ea typeface="+mj-ea"/>
                <a:cs typeface="+mj-cs"/>
              </a:rPr>
              <a:t> </a:t>
            </a:r>
            <a:r>
              <a:rPr lang="en-US" sz="6000" b="1" dirty="0" err="1">
                <a:solidFill>
                  <a:srgbClr val="FF7617"/>
                </a:solidFill>
                <a:effectLst>
                  <a:outerShdw blurRad="38100" dist="38100" dir="2700000" algn="tl">
                    <a:srgbClr val="000000">
                      <a:alpha val="43137"/>
                    </a:srgbClr>
                  </a:outerShdw>
                </a:effectLst>
                <a:latin typeface="+mj-lt"/>
                <a:ea typeface="+mj-ea"/>
                <a:cs typeface="+mj-cs"/>
              </a:rPr>
              <a:t>trình</a:t>
            </a:r>
            <a:r>
              <a:rPr lang="en-US" sz="6000" b="1" dirty="0">
                <a:solidFill>
                  <a:srgbClr val="FF7617"/>
                </a:solidFill>
                <a:effectLst>
                  <a:outerShdw blurRad="38100" dist="38100" dir="2700000" algn="tl">
                    <a:srgbClr val="000000">
                      <a:alpha val="43137"/>
                    </a:srgbClr>
                  </a:outerShdw>
                </a:effectLst>
                <a:latin typeface="+mj-lt"/>
                <a:ea typeface="+mj-ea"/>
                <a:cs typeface="+mj-cs"/>
              </a:rPr>
              <a:t> </a:t>
            </a:r>
            <a:r>
              <a:rPr lang="en-US" sz="6000" b="1" dirty="0" err="1">
                <a:solidFill>
                  <a:srgbClr val="FF7617"/>
                </a:solidFill>
                <a:effectLst>
                  <a:outerShdw blurRad="38100" dist="38100" dir="2700000" algn="tl">
                    <a:srgbClr val="000000">
                      <a:alpha val="43137"/>
                    </a:srgbClr>
                  </a:outerShdw>
                </a:effectLst>
                <a:latin typeface="+mj-lt"/>
                <a:ea typeface="+mj-ea"/>
                <a:cs typeface="+mj-cs"/>
              </a:rPr>
              <a:t>điều</a:t>
            </a:r>
            <a:r>
              <a:rPr lang="en-US" sz="6000" b="1" dirty="0">
                <a:solidFill>
                  <a:srgbClr val="FF7617"/>
                </a:solidFill>
                <a:effectLst>
                  <a:outerShdw blurRad="38100" dist="38100" dir="2700000" algn="tl">
                    <a:srgbClr val="000000">
                      <a:alpha val="43137"/>
                    </a:srgbClr>
                  </a:outerShdw>
                </a:effectLst>
                <a:latin typeface="+mj-lt"/>
                <a:ea typeface="+mj-ea"/>
                <a:cs typeface="+mj-cs"/>
              </a:rPr>
              <a:t> </a:t>
            </a:r>
            <a:r>
              <a:rPr lang="en-US" sz="6000" b="1" dirty="0" err="1">
                <a:solidFill>
                  <a:srgbClr val="FF7617"/>
                </a:solidFill>
                <a:effectLst>
                  <a:outerShdw blurRad="38100" dist="38100" dir="2700000" algn="tl">
                    <a:srgbClr val="000000">
                      <a:alpha val="43137"/>
                    </a:srgbClr>
                  </a:outerShdw>
                </a:effectLst>
                <a:latin typeface="+mj-lt"/>
                <a:ea typeface="+mj-ea"/>
                <a:cs typeface="+mj-cs"/>
              </a:rPr>
              <a:t>khiển</a:t>
            </a:r>
            <a:r>
              <a:rPr lang="en-US" sz="6000" b="1" dirty="0">
                <a:solidFill>
                  <a:srgbClr val="FF7617"/>
                </a:solidFill>
                <a:effectLst>
                  <a:outerShdw blurRad="38100" dist="38100" dir="2700000" algn="tl">
                    <a:srgbClr val="000000">
                      <a:alpha val="43137"/>
                    </a:srgbClr>
                  </a:outerShdw>
                </a:effectLst>
                <a:latin typeface="+mj-lt"/>
                <a:ea typeface="+mj-ea"/>
                <a:cs typeface="+mj-cs"/>
              </a:rPr>
              <a:t> led </a:t>
            </a:r>
            <a:r>
              <a:rPr lang="en-US" sz="6000" b="1" dirty="0" err="1">
                <a:solidFill>
                  <a:srgbClr val="FF7617"/>
                </a:solidFill>
                <a:effectLst>
                  <a:outerShdw blurRad="38100" dist="38100" dir="2700000" algn="tl">
                    <a:srgbClr val="000000">
                      <a:alpha val="43137"/>
                    </a:srgbClr>
                  </a:outerShdw>
                </a:effectLst>
                <a:latin typeface="+mj-lt"/>
                <a:ea typeface="+mj-ea"/>
                <a:cs typeface="+mj-cs"/>
              </a:rPr>
              <a:t>bằng</a:t>
            </a:r>
            <a:r>
              <a:rPr lang="en-US" sz="6000" b="1" dirty="0">
                <a:solidFill>
                  <a:srgbClr val="FF7617"/>
                </a:solidFill>
                <a:effectLst>
                  <a:outerShdw blurRad="38100" dist="38100" dir="2700000" algn="tl">
                    <a:srgbClr val="000000">
                      <a:alpha val="43137"/>
                    </a:srgbClr>
                  </a:outerShdw>
                </a:effectLst>
                <a:latin typeface="+mj-lt"/>
                <a:ea typeface="+mj-ea"/>
                <a:cs typeface="+mj-cs"/>
              </a:rPr>
              <a:t> </a:t>
            </a:r>
            <a:r>
              <a:rPr lang="en-US" sz="6000" b="1" dirty="0" err="1">
                <a:solidFill>
                  <a:srgbClr val="FF7617"/>
                </a:solidFill>
                <a:effectLst>
                  <a:outerShdw blurRad="38100" dist="38100" dir="2700000" algn="tl">
                    <a:srgbClr val="000000">
                      <a:alpha val="43137"/>
                    </a:srgbClr>
                  </a:outerShdw>
                </a:effectLst>
                <a:latin typeface="+mj-lt"/>
                <a:ea typeface="+mj-ea"/>
                <a:cs typeface="+mj-cs"/>
              </a:rPr>
              <a:t>nút</a:t>
            </a:r>
            <a:r>
              <a:rPr lang="en-US" sz="6000" b="1" dirty="0">
                <a:solidFill>
                  <a:srgbClr val="FF7617"/>
                </a:solidFill>
                <a:effectLst>
                  <a:outerShdw blurRad="38100" dist="38100" dir="2700000" algn="tl">
                    <a:srgbClr val="000000">
                      <a:alpha val="43137"/>
                    </a:srgbClr>
                  </a:outerShdw>
                </a:effectLst>
                <a:latin typeface="+mj-lt"/>
                <a:ea typeface="+mj-ea"/>
                <a:cs typeface="+mj-cs"/>
              </a:rPr>
              <a:t> </a:t>
            </a:r>
            <a:r>
              <a:rPr lang="en-US" sz="6000" b="1" dirty="0" err="1">
                <a:solidFill>
                  <a:srgbClr val="FF7617"/>
                </a:solidFill>
                <a:effectLst>
                  <a:outerShdw blurRad="38100" dist="38100" dir="2700000" algn="tl">
                    <a:srgbClr val="000000">
                      <a:alpha val="43137"/>
                    </a:srgbClr>
                  </a:outerShdw>
                </a:effectLst>
                <a:latin typeface="+mj-lt"/>
                <a:ea typeface="+mj-ea"/>
                <a:cs typeface="+mj-cs"/>
              </a:rPr>
              <a:t>bấm</a:t>
            </a:r>
            <a:r>
              <a:rPr lang="en-US" sz="6000" b="1" dirty="0">
                <a:solidFill>
                  <a:srgbClr val="FF7617"/>
                </a:solidFill>
                <a:effectLst>
                  <a:outerShdw blurRad="38100" dist="38100" dir="2700000" algn="tl">
                    <a:srgbClr val="000000">
                      <a:alpha val="43137"/>
                    </a:srgbClr>
                  </a:outerShdw>
                </a:effectLst>
                <a:latin typeface="+mj-lt"/>
                <a:ea typeface="+mj-ea"/>
                <a:cs typeface="+mj-cs"/>
              </a:rPr>
              <a:t> </a:t>
            </a:r>
            <a:r>
              <a:rPr lang="en-US" sz="6000" b="1" dirty="0" err="1">
                <a:solidFill>
                  <a:srgbClr val="FF7617"/>
                </a:solidFill>
                <a:effectLst>
                  <a:outerShdw blurRad="38100" dist="38100" dir="2700000" algn="tl">
                    <a:srgbClr val="000000">
                      <a:alpha val="43137"/>
                    </a:srgbClr>
                  </a:outerShdw>
                </a:effectLst>
                <a:latin typeface="+mj-lt"/>
                <a:ea typeface="+mj-ea"/>
                <a:cs typeface="+mj-cs"/>
              </a:rPr>
              <a:t>với</a:t>
            </a:r>
            <a:r>
              <a:rPr lang="en-US" sz="6000" b="1" dirty="0">
                <a:solidFill>
                  <a:srgbClr val="FF7617"/>
                </a:solidFill>
                <a:effectLst>
                  <a:outerShdw blurRad="38100" dist="38100" dir="2700000" algn="tl">
                    <a:srgbClr val="000000">
                      <a:alpha val="43137"/>
                    </a:srgbClr>
                  </a:outerShdw>
                </a:effectLst>
                <a:latin typeface="+mj-lt"/>
                <a:ea typeface="+mj-ea"/>
                <a:cs typeface="+mj-cs"/>
              </a:rPr>
              <a:t> board </a:t>
            </a:r>
            <a:r>
              <a:rPr lang="en-US" sz="6000" b="1" dirty="0" err="1">
                <a:solidFill>
                  <a:srgbClr val="FF7617"/>
                </a:solidFill>
                <a:effectLst>
                  <a:outerShdw blurRad="38100" dist="38100" dir="2700000" algn="tl">
                    <a:srgbClr val="000000">
                      <a:alpha val="43137"/>
                    </a:srgbClr>
                  </a:outerShdw>
                </a:effectLst>
                <a:latin typeface="+mj-lt"/>
                <a:ea typeface="+mj-ea"/>
                <a:cs typeface="+mj-cs"/>
              </a:rPr>
              <a:t>mạch</a:t>
            </a:r>
            <a:r>
              <a:rPr lang="en-US" sz="6000" b="1" dirty="0">
                <a:solidFill>
                  <a:srgbClr val="FF7617"/>
                </a:solidFill>
                <a:effectLst>
                  <a:outerShdw blurRad="38100" dist="38100" dir="2700000" algn="tl">
                    <a:srgbClr val="000000">
                      <a:alpha val="43137"/>
                    </a:srgbClr>
                  </a:outerShdw>
                </a:effectLst>
                <a:latin typeface="+mj-lt"/>
                <a:ea typeface="+mj-ea"/>
                <a:cs typeface="+mj-cs"/>
              </a:rPr>
              <a:t> Arduino</a:t>
            </a:r>
          </a:p>
        </p:txBody>
      </p:sp>
    </p:spTree>
    <p:extLst>
      <p:ext uri="{BB962C8B-B14F-4D97-AF65-F5344CB8AC3E}">
        <p14:creationId xmlns:p14="http://schemas.microsoft.com/office/powerpoint/2010/main" val="2133414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34A3715-FC91-284B-8702-1BAEDE956EBF}" type="slidenum">
              <a:rPr lang="en-US" smtClean="0"/>
              <a:pPr/>
              <a:t>13</a:t>
            </a:fld>
            <a:endParaRPr lang="en-US"/>
          </a:p>
        </p:txBody>
      </p:sp>
      <p:sp>
        <p:nvSpPr>
          <p:cNvPr id="5" name="Content Placeholder 2"/>
          <p:cNvSpPr txBox="1">
            <a:spLocks/>
          </p:cNvSpPr>
          <p:nvPr/>
        </p:nvSpPr>
        <p:spPr>
          <a:xfrm>
            <a:off x="539261" y="1014047"/>
            <a:ext cx="11430000" cy="54600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u="sng" dirty="0" err="1" smtClean="0"/>
              <a:t>Yêu</a:t>
            </a:r>
            <a:r>
              <a:rPr lang="en-US" b="1" u="sng" dirty="0" smtClean="0"/>
              <a:t> </a:t>
            </a:r>
            <a:r>
              <a:rPr lang="en-US" b="1" u="sng" dirty="0" err="1" smtClean="0"/>
              <a:t>cầu</a:t>
            </a:r>
            <a:r>
              <a:rPr lang="en-US" b="1" u="sng" dirty="0" smtClean="0"/>
              <a:t>:</a:t>
            </a:r>
            <a:r>
              <a:rPr lang="en-US" dirty="0" smtClean="0"/>
              <a:t> </a:t>
            </a:r>
            <a:r>
              <a:rPr lang="en-US" dirty="0" err="1" smtClean="0"/>
              <a:t>Viết</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điêu</a:t>
            </a:r>
            <a:r>
              <a:rPr lang="en-US" dirty="0" smtClean="0"/>
              <a:t> </a:t>
            </a:r>
            <a:r>
              <a:rPr lang="en-US" dirty="0" err="1" smtClean="0"/>
              <a:t>khiển</a:t>
            </a:r>
            <a:r>
              <a:rPr lang="en-US" dirty="0" smtClean="0"/>
              <a:t> 08 led </a:t>
            </a:r>
            <a:r>
              <a:rPr lang="en-US" dirty="0" err="1" smtClean="0"/>
              <a:t>đơn</a:t>
            </a:r>
            <a:r>
              <a:rPr lang="en-US" dirty="0" smtClean="0"/>
              <a:t> </a:t>
            </a:r>
            <a:r>
              <a:rPr lang="en-US" dirty="0" err="1" smtClean="0"/>
              <a:t>chế</a:t>
            </a:r>
            <a:r>
              <a:rPr lang="en-US" dirty="0" smtClean="0"/>
              <a:t> </a:t>
            </a:r>
            <a:r>
              <a:rPr lang="en-US" dirty="0" err="1" smtClean="0"/>
              <a:t>độ</a:t>
            </a:r>
            <a:r>
              <a:rPr lang="en-US" dirty="0" smtClean="0"/>
              <a:t> </a:t>
            </a:r>
            <a:r>
              <a:rPr lang="en-US" dirty="0" err="1" smtClean="0"/>
              <a:t>sáng</a:t>
            </a:r>
            <a:r>
              <a:rPr lang="en-US" dirty="0" smtClean="0"/>
              <a:t> </a:t>
            </a:r>
            <a:r>
              <a:rPr lang="en-US" dirty="0" err="1" smtClean="0"/>
              <a:t>và</a:t>
            </a:r>
            <a:r>
              <a:rPr lang="en-US" dirty="0" smtClean="0"/>
              <a:t> </a:t>
            </a:r>
            <a:r>
              <a:rPr lang="en-US" dirty="0" err="1" smtClean="0"/>
              <a:t>tắt</a:t>
            </a:r>
            <a:r>
              <a:rPr lang="en-US" dirty="0" smtClean="0"/>
              <a:t> </a:t>
            </a:r>
            <a:r>
              <a:rPr lang="en-US" dirty="0" err="1" smtClean="0"/>
              <a:t>trong</a:t>
            </a:r>
            <a:r>
              <a:rPr lang="en-US" dirty="0" smtClean="0"/>
              <a:t> 0.1s:</a:t>
            </a:r>
          </a:p>
          <a:p>
            <a:pPr marL="0" indent="0">
              <a:buFont typeface="Arial" panose="020B0604020202020204" pitchFamily="34" charset="0"/>
              <a:buNone/>
            </a:pPr>
            <a:endParaRPr lang="en-US" b="1" u="sng" dirty="0" smtClean="0"/>
          </a:p>
          <a:p>
            <a:pPr marL="0" indent="0">
              <a:buFont typeface="Arial" panose="020B0604020202020204" pitchFamily="34" charset="0"/>
              <a:buNone/>
            </a:pPr>
            <a:r>
              <a:rPr lang="en-US" b="1" u="sng" dirty="0" err="1" smtClean="0"/>
              <a:t>Thiết</a:t>
            </a:r>
            <a:r>
              <a:rPr lang="en-US" b="1" u="sng" dirty="0" smtClean="0"/>
              <a:t> </a:t>
            </a:r>
            <a:r>
              <a:rPr lang="en-US" b="1" u="sng" dirty="0" err="1" smtClean="0"/>
              <a:t>bị</a:t>
            </a:r>
            <a:r>
              <a:rPr lang="en-US" b="1" u="sng" dirty="0" smtClean="0"/>
              <a:t>:</a:t>
            </a:r>
            <a:endParaRPr lang="en-US" b="1" dirty="0" smtClean="0"/>
          </a:p>
          <a:p>
            <a:r>
              <a:rPr lang="vi-VN" dirty="0" smtClean="0"/>
              <a:t> </a:t>
            </a:r>
            <a:r>
              <a:rPr lang="en-US" dirty="0" smtClean="0"/>
              <a:t>B</a:t>
            </a:r>
            <a:r>
              <a:rPr lang="vi-VN" dirty="0" smtClean="0"/>
              <a:t>oard Arduino UNO, </a:t>
            </a:r>
            <a:endParaRPr lang="en-US" dirty="0" smtClean="0"/>
          </a:p>
          <a:p>
            <a:r>
              <a:rPr lang="en-US" dirty="0" smtClean="0"/>
              <a:t>01</a:t>
            </a:r>
            <a:r>
              <a:rPr lang="vi-VN" dirty="0" smtClean="0"/>
              <a:t> điện trở</a:t>
            </a:r>
            <a:r>
              <a:rPr lang="el-GR" dirty="0" smtClean="0"/>
              <a:t> </a:t>
            </a:r>
            <a:endParaRPr lang="en-US" dirty="0" smtClean="0"/>
          </a:p>
          <a:p>
            <a:r>
              <a:rPr lang="en-US" dirty="0" smtClean="0"/>
              <a:t>01</a:t>
            </a:r>
            <a:r>
              <a:rPr lang="el-GR" dirty="0" smtClean="0"/>
              <a:t> </a:t>
            </a:r>
            <a:r>
              <a:rPr lang="vi-VN" dirty="0" smtClean="0"/>
              <a:t>led</a:t>
            </a:r>
            <a:r>
              <a:rPr lang="en-US" dirty="0" smtClean="0"/>
              <a:t> </a:t>
            </a:r>
            <a:r>
              <a:rPr lang="en-US" dirty="0" err="1" smtClean="0"/>
              <a:t>đơn</a:t>
            </a:r>
            <a:r>
              <a:rPr lang="vi-VN" dirty="0" smtClean="0"/>
              <a:t>.</a:t>
            </a:r>
            <a:endParaRPr lang="en-US" dirty="0" smtClean="0"/>
          </a:p>
          <a:p>
            <a:r>
              <a:rPr lang="en-US" dirty="0" smtClean="0"/>
              <a:t>01 </a:t>
            </a:r>
            <a:r>
              <a:rPr lang="en-US" dirty="0" err="1" smtClean="0"/>
              <a:t>nút</a:t>
            </a:r>
            <a:r>
              <a:rPr lang="en-US" dirty="0" smtClean="0"/>
              <a:t> </a:t>
            </a:r>
            <a:r>
              <a:rPr lang="en-US" dirty="0" err="1" smtClean="0"/>
              <a:t>bấm</a:t>
            </a:r>
            <a:r>
              <a:rPr lang="vi-VN" dirty="0" smtClean="0"/>
              <a:t> </a:t>
            </a:r>
            <a:endParaRPr lang="en-US" dirty="0" smtClean="0"/>
          </a:p>
          <a:p>
            <a:r>
              <a:rPr lang="en-US" dirty="0" err="1" smtClean="0"/>
              <a:t>dây</a:t>
            </a:r>
            <a:r>
              <a:rPr lang="en-US" dirty="0" smtClean="0"/>
              <a:t> </a:t>
            </a:r>
            <a:r>
              <a:rPr lang="en-US" dirty="0" err="1" smtClean="0"/>
              <a:t>dẫn</a:t>
            </a:r>
            <a:r>
              <a:rPr lang="en-US" dirty="0" smtClean="0"/>
              <a:t> </a:t>
            </a:r>
            <a:r>
              <a:rPr lang="en-US" dirty="0" err="1" smtClean="0"/>
              <a:t>điện</a:t>
            </a:r>
            <a:r>
              <a:rPr lang="en-US" dirty="0" smtClean="0"/>
              <a:t>.</a:t>
            </a:r>
          </a:p>
          <a:p>
            <a:pPr marL="0" indent="0">
              <a:buFont typeface="Arial" panose="020B0604020202020204" pitchFamily="34" charset="0"/>
              <a:buNone/>
            </a:pPr>
            <a:endParaRPr lang="en-US" dirty="0"/>
          </a:p>
        </p:txBody>
      </p:sp>
      <p:pic>
        <p:nvPicPr>
          <p:cNvPr id="6" name="Picture 5" descr="Arduino - Wikipedia"/>
          <p:cNvPicPr/>
          <p:nvPr/>
        </p:nvPicPr>
        <p:blipFill>
          <a:blip r:embed="rId2">
            <a:extLst>
              <a:ext uri="{28A0092B-C50C-407E-A947-70E740481C1C}">
                <a14:useLocalDpi xmlns:a14="http://schemas.microsoft.com/office/drawing/2010/main" val="0"/>
              </a:ext>
            </a:extLst>
          </a:blip>
          <a:srcRect/>
          <a:stretch>
            <a:fillRect/>
          </a:stretch>
        </p:blipFill>
        <p:spPr bwMode="auto">
          <a:xfrm>
            <a:off x="6060809" y="1481137"/>
            <a:ext cx="2305050" cy="2361483"/>
          </a:xfrm>
          <a:prstGeom prst="rect">
            <a:avLst/>
          </a:prstGeom>
          <a:noFill/>
          <a:ln>
            <a:noFill/>
          </a:ln>
        </p:spPr>
      </p:pic>
      <p:pic>
        <p:nvPicPr>
          <p:cNvPr id="7" name="Picture 2" descr="Lập Trình Điều Khiển Đèn LED với Arduino — Arti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2890" y="1946890"/>
            <a:ext cx="3194965" cy="179716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stretch>
            <a:fillRect/>
          </a:stretch>
        </p:blipFill>
        <p:spPr>
          <a:xfrm>
            <a:off x="8030997" y="4053262"/>
            <a:ext cx="2619375" cy="1743075"/>
          </a:xfrm>
          <a:prstGeom prst="rect">
            <a:avLst/>
          </a:prstGeom>
        </p:spPr>
      </p:pic>
      <p:pic>
        <p:nvPicPr>
          <p:cNvPr id="9" name="Picture 8" descr="Draadbruggen - Set - Draadbruggen - Set, Type: Male - Male, Aantal: 65  stuks, Lengte: 10 - 25 c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0040" y="3842620"/>
            <a:ext cx="2881539" cy="216435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19878" y="195943"/>
            <a:ext cx="3120406"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HƯỚNG DẪN THỰC HÀNH</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9334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546" y="711118"/>
            <a:ext cx="9396117" cy="511968"/>
          </a:xfrm>
        </p:spPr>
        <p:txBody>
          <a:bodyPr/>
          <a:lstStyle/>
          <a:p>
            <a:r>
              <a:rPr lang="en-US" dirty="0" err="1" smtClean="0"/>
              <a:t>Cấu</a:t>
            </a:r>
            <a:r>
              <a:rPr lang="en-US" dirty="0" smtClean="0"/>
              <a:t> </a:t>
            </a:r>
            <a:r>
              <a:rPr lang="en-US" dirty="0" err="1" smtClean="0"/>
              <a:t>tạo</a:t>
            </a:r>
            <a:r>
              <a:rPr lang="en-US" dirty="0" smtClean="0"/>
              <a:t> </a:t>
            </a:r>
            <a:r>
              <a:rPr lang="en-US" dirty="0" err="1" smtClean="0"/>
              <a:t>nút</a:t>
            </a:r>
            <a:r>
              <a:rPr lang="en-US" dirty="0" smtClean="0"/>
              <a:t> </a:t>
            </a:r>
            <a:r>
              <a:rPr lang="en-US" dirty="0" err="1" smtClean="0"/>
              <a:t>bấm</a:t>
            </a:r>
            <a:endParaRPr lang="en-US" dirty="0"/>
          </a:p>
        </p:txBody>
      </p:sp>
      <p:sp>
        <p:nvSpPr>
          <p:cNvPr id="4" name="Slide Number Placeholder 3"/>
          <p:cNvSpPr>
            <a:spLocks noGrp="1"/>
          </p:cNvSpPr>
          <p:nvPr>
            <p:ph type="sldNum" sz="quarter" idx="12"/>
          </p:nvPr>
        </p:nvSpPr>
        <p:spPr/>
        <p:txBody>
          <a:bodyPr/>
          <a:lstStyle/>
          <a:p>
            <a:fld id="{834A3715-FC91-284B-8702-1BAEDE956EBF}" type="slidenum">
              <a:rPr lang="en-US" smtClean="0"/>
              <a:pPr/>
              <a:t>14</a:t>
            </a:fld>
            <a:endParaRPr lang="en-US"/>
          </a:p>
        </p:txBody>
      </p:sp>
      <p:pic>
        <p:nvPicPr>
          <p:cNvPr id="1026" name="Picture 2" descr="https://gochocit.com/wp-content/uploads/2021/10/nut-bam-arduino.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94212" y="1166949"/>
            <a:ext cx="1219200" cy="13811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785308" y="1595050"/>
            <a:ext cx="271228"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A2587"/>
                </a:solidFill>
                <a:effectLst/>
                <a:latin typeface="roboto"/>
                <a:hlinkClick r:id="rId3"/>
              </a:rPr>
              <a:t>  </a:t>
            </a:r>
            <a:endParaRPr kumimoji="0" lang="en-US" altLang="en-US" sz="9400" b="0" i="0" u="none" strike="noStrike" cap="none" normalizeH="0" baseline="0" dirty="0" smtClean="0">
              <a:ln>
                <a:noFill/>
              </a:ln>
              <a:solidFill>
                <a:srgbClr val="0A2587"/>
              </a:solidFill>
              <a:effectLst/>
              <a:latin typeface="roboto"/>
            </a:endParaRPr>
          </a:p>
        </p:txBody>
      </p:sp>
      <p:pic>
        <p:nvPicPr>
          <p:cNvPr id="1028" name="Picture 4" descr="Sơ đồ chân nút bấm">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3950" y="2947769"/>
            <a:ext cx="2133600" cy="15049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00205" y="1393497"/>
            <a:ext cx="6096000" cy="3108543"/>
          </a:xfrm>
          <a:prstGeom prst="rect">
            <a:avLst/>
          </a:prstGeom>
        </p:spPr>
        <p:txBody>
          <a:bodyPr>
            <a:spAutoFit/>
          </a:bodyPr>
          <a:lstStyle/>
          <a:p>
            <a:pPr marL="457200" indent="-457200">
              <a:buFontTx/>
              <a:buChar char="-"/>
            </a:pPr>
            <a:r>
              <a:rPr lang="vi-VN" sz="2800" dirty="0" smtClean="0">
                <a:latin typeface="+mj-lt"/>
              </a:rPr>
              <a:t>Nút </a:t>
            </a:r>
            <a:r>
              <a:rPr lang="vi-VN" sz="2800" dirty="0">
                <a:latin typeface="+mj-lt"/>
              </a:rPr>
              <a:t>bấm có 4 chân chia làm 2 cặp. Những chân trong cùng một cặp được nối với nhau. </a:t>
            </a:r>
            <a:endParaRPr lang="en-US" sz="2800" dirty="0" smtClean="0">
              <a:latin typeface="+mj-lt"/>
            </a:endParaRPr>
          </a:p>
          <a:p>
            <a:pPr marL="457200" indent="-457200">
              <a:buFontTx/>
              <a:buChar char="-"/>
            </a:pPr>
            <a:r>
              <a:rPr lang="vi-VN" sz="2800" dirty="0" smtClean="0">
                <a:latin typeface="+mj-lt"/>
              </a:rPr>
              <a:t>Khi </a:t>
            </a:r>
            <a:r>
              <a:rPr lang="vi-VN" sz="2800" dirty="0">
                <a:latin typeface="+mj-lt"/>
              </a:rPr>
              <a:t>nhấn nút, cả 4 chân của nút bấm đều được nối với nhau, cho phép dòng điện từ một chân bất kì có thể tới 3 chân còn lại.</a:t>
            </a:r>
            <a:endParaRPr lang="en-US" sz="2800" dirty="0">
              <a:latin typeface="+mj-lt"/>
            </a:endParaRPr>
          </a:p>
        </p:txBody>
      </p:sp>
      <p:sp>
        <p:nvSpPr>
          <p:cNvPr id="8" name="TextBox 7"/>
          <p:cNvSpPr txBox="1"/>
          <p:nvPr/>
        </p:nvSpPr>
        <p:spPr>
          <a:xfrm>
            <a:off x="419878" y="195943"/>
            <a:ext cx="3120406"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HƯỚNG DẪN THỰC HÀNH</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8289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861" y="619551"/>
            <a:ext cx="9396117" cy="511968"/>
          </a:xfrm>
        </p:spPr>
        <p:txBody>
          <a:bodyPr/>
          <a:lstStyle/>
          <a:p>
            <a:r>
              <a:rPr lang="en-US" dirty="0" err="1"/>
              <a:t>Nguyên</a:t>
            </a:r>
            <a:r>
              <a:rPr lang="en-US" dirty="0"/>
              <a:t> </a:t>
            </a:r>
            <a:r>
              <a:rPr lang="en-US" dirty="0" err="1"/>
              <a:t>lý</a:t>
            </a:r>
            <a:r>
              <a:rPr lang="en-US" dirty="0"/>
              <a:t> </a:t>
            </a:r>
            <a:r>
              <a:rPr lang="en-US" dirty="0" err="1"/>
              <a:t>hoạt</a:t>
            </a:r>
            <a:r>
              <a:rPr lang="en-US" dirty="0"/>
              <a:t> </a:t>
            </a:r>
            <a:r>
              <a:rPr lang="en-US" dirty="0" err="1"/>
              <a:t>động</a:t>
            </a:r>
            <a:r>
              <a:rPr lang="en-US" dirty="0"/>
              <a:t> </a:t>
            </a:r>
            <a:r>
              <a:rPr lang="en-US" dirty="0" err="1"/>
              <a:t>của</a:t>
            </a:r>
            <a:r>
              <a:rPr lang="en-US" dirty="0"/>
              <a:t> button </a:t>
            </a:r>
            <a:r>
              <a:rPr lang="en-US" dirty="0" err="1"/>
              <a:t>trong</a:t>
            </a:r>
            <a:r>
              <a:rPr lang="en-US" dirty="0"/>
              <a:t> board </a:t>
            </a:r>
            <a:r>
              <a:rPr lang="en-US" dirty="0" err="1"/>
              <a:t>mạch</a:t>
            </a:r>
            <a:r>
              <a:rPr lang="en-US" dirty="0"/>
              <a:t> </a:t>
            </a:r>
            <a:r>
              <a:rPr lang="en-US" dirty="0" smtClean="0"/>
              <a:t>Arduino</a:t>
            </a:r>
            <a:endParaRPr lang="en-US" dirty="0"/>
          </a:p>
        </p:txBody>
      </p:sp>
      <p:sp>
        <p:nvSpPr>
          <p:cNvPr id="4" name="Slide Number Placeholder 3"/>
          <p:cNvSpPr>
            <a:spLocks noGrp="1"/>
          </p:cNvSpPr>
          <p:nvPr>
            <p:ph type="sldNum" sz="quarter" idx="12"/>
          </p:nvPr>
        </p:nvSpPr>
        <p:spPr/>
        <p:txBody>
          <a:bodyPr/>
          <a:lstStyle/>
          <a:p>
            <a:fld id="{834A3715-FC91-284B-8702-1BAEDE956EBF}" type="slidenum">
              <a:rPr lang="en-US" smtClean="0"/>
              <a:pPr/>
              <a:t>15</a:t>
            </a:fld>
            <a:endParaRPr lang="en-US"/>
          </a:p>
        </p:txBody>
      </p:sp>
      <p:pic>
        <p:nvPicPr>
          <p:cNvPr id="2050" name="Picture 2" descr="https://gochocit.com/wp-content/uploads/2021/10/schematic-button-arduino.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403755" y="1176029"/>
            <a:ext cx="4123809" cy="338095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10825" y="1287514"/>
            <a:ext cx="6096000" cy="2308324"/>
          </a:xfrm>
          <a:prstGeom prst="rect">
            <a:avLst/>
          </a:prstGeom>
        </p:spPr>
        <p:txBody>
          <a:bodyPr>
            <a:spAutoFit/>
          </a:bodyPr>
          <a:lstStyle/>
          <a:p>
            <a:r>
              <a:rPr lang="en-US" b="1" dirty="0" smtClean="0">
                <a:solidFill>
                  <a:srgbClr val="000000"/>
                </a:solidFill>
                <a:latin typeface="roboto"/>
              </a:rPr>
              <a:t>+ B</a:t>
            </a:r>
            <a:r>
              <a:rPr lang="vi-VN" b="1" dirty="0" smtClean="0">
                <a:solidFill>
                  <a:srgbClr val="000000"/>
                </a:solidFill>
                <a:latin typeface="roboto"/>
              </a:rPr>
              <a:t>ấm </a:t>
            </a:r>
            <a:r>
              <a:rPr lang="vi-VN" b="1" dirty="0">
                <a:solidFill>
                  <a:srgbClr val="000000"/>
                </a:solidFill>
                <a:latin typeface="roboto"/>
              </a:rPr>
              <a:t>nút (giá trị nhận được là 1</a:t>
            </a:r>
            <a:r>
              <a:rPr lang="vi-VN" b="1" dirty="0" smtClean="0">
                <a:solidFill>
                  <a:srgbClr val="000000"/>
                </a:solidFill>
                <a:latin typeface="roboto"/>
              </a:rPr>
              <a:t>)</a:t>
            </a:r>
            <a:r>
              <a:rPr lang="en-US" dirty="0" smtClean="0">
                <a:solidFill>
                  <a:srgbClr val="000000"/>
                </a:solidFill>
                <a:latin typeface="roboto"/>
              </a:rPr>
              <a:t>: </a:t>
            </a:r>
            <a:r>
              <a:rPr lang="vi-VN" dirty="0">
                <a:solidFill>
                  <a:srgbClr val="000000"/>
                </a:solidFill>
                <a:latin typeface="roboto"/>
              </a:rPr>
              <a:t>Khi nhấn nút, chân 2 của Arduino sẽ được nối trực tiếp với 5V và nối với GND thông qua 1 điện trở 10k</a:t>
            </a:r>
            <a:r>
              <a:rPr lang="el-GR" dirty="0">
                <a:solidFill>
                  <a:srgbClr val="000000"/>
                </a:solidFill>
                <a:latin typeface="roboto"/>
              </a:rPr>
              <a:t>Ω, </a:t>
            </a:r>
            <a:r>
              <a:rPr lang="vi-VN" dirty="0">
                <a:solidFill>
                  <a:srgbClr val="000000"/>
                </a:solidFill>
                <a:latin typeface="roboto"/>
              </a:rPr>
              <a:t>lệnh </a:t>
            </a:r>
            <a:r>
              <a:rPr lang="vi-VN" i="1" dirty="0">
                <a:solidFill>
                  <a:srgbClr val="000000"/>
                </a:solidFill>
                <a:latin typeface="roboto"/>
              </a:rPr>
              <a:t>digitalRead(2)</a:t>
            </a:r>
            <a:r>
              <a:rPr lang="vi-VN" dirty="0">
                <a:solidFill>
                  <a:srgbClr val="000000"/>
                </a:solidFill>
                <a:latin typeface="roboto"/>
              </a:rPr>
              <a:t> sẽ trả về giá trị 1 (HIGH).</a:t>
            </a:r>
          </a:p>
          <a:p>
            <a:endParaRPr lang="en-US" dirty="0" smtClean="0">
              <a:solidFill>
                <a:srgbClr val="000000"/>
              </a:solidFill>
              <a:latin typeface="roboto"/>
            </a:endParaRPr>
          </a:p>
          <a:p>
            <a:r>
              <a:rPr lang="en-US" b="1" dirty="0" smtClean="0">
                <a:solidFill>
                  <a:srgbClr val="000000"/>
                </a:solidFill>
                <a:latin typeface="roboto"/>
              </a:rPr>
              <a:t>+ K</a:t>
            </a:r>
            <a:r>
              <a:rPr lang="vi-VN" b="1" dirty="0" smtClean="0">
                <a:solidFill>
                  <a:srgbClr val="000000"/>
                </a:solidFill>
                <a:latin typeface="roboto"/>
              </a:rPr>
              <a:t>hông </a:t>
            </a:r>
            <a:r>
              <a:rPr lang="vi-VN" b="1" dirty="0">
                <a:solidFill>
                  <a:srgbClr val="000000"/>
                </a:solidFill>
                <a:latin typeface="roboto"/>
              </a:rPr>
              <a:t>bấm nút (giá trị nhận được là 0</a:t>
            </a:r>
            <a:r>
              <a:rPr lang="vi-VN" b="1" dirty="0" smtClean="0">
                <a:solidFill>
                  <a:srgbClr val="000000"/>
                </a:solidFill>
                <a:latin typeface="roboto"/>
              </a:rPr>
              <a:t>)</a:t>
            </a:r>
            <a:r>
              <a:rPr lang="en-US" b="1" dirty="0" smtClean="0">
                <a:solidFill>
                  <a:srgbClr val="000000"/>
                </a:solidFill>
                <a:latin typeface="roboto"/>
              </a:rPr>
              <a:t>: </a:t>
            </a:r>
            <a:r>
              <a:rPr lang="vi-VN" dirty="0" smtClean="0">
                <a:solidFill>
                  <a:srgbClr val="000000"/>
                </a:solidFill>
                <a:latin typeface="roboto"/>
              </a:rPr>
              <a:t>chân </a:t>
            </a:r>
            <a:r>
              <a:rPr lang="vi-VN" dirty="0">
                <a:solidFill>
                  <a:srgbClr val="000000"/>
                </a:solidFill>
                <a:latin typeface="roboto"/>
              </a:rPr>
              <a:t>2 của Arduino được nối với GND qua một điện trở 10k</a:t>
            </a:r>
            <a:r>
              <a:rPr lang="el-GR" dirty="0">
                <a:solidFill>
                  <a:srgbClr val="000000"/>
                </a:solidFill>
                <a:latin typeface="roboto"/>
              </a:rPr>
              <a:t>Ω, </a:t>
            </a:r>
            <a:r>
              <a:rPr lang="vi-VN" dirty="0" smtClean="0">
                <a:solidFill>
                  <a:srgbClr val="000000"/>
                </a:solidFill>
                <a:latin typeface="roboto"/>
              </a:rPr>
              <a:t>lệnh</a:t>
            </a:r>
            <a:r>
              <a:rPr lang="vi-VN" dirty="0">
                <a:solidFill>
                  <a:srgbClr val="000000"/>
                </a:solidFill>
                <a:latin typeface="roboto"/>
              </a:rPr>
              <a:t> </a:t>
            </a:r>
            <a:r>
              <a:rPr lang="vi-VN" i="1" dirty="0">
                <a:solidFill>
                  <a:srgbClr val="000000"/>
                </a:solidFill>
                <a:latin typeface="roboto"/>
              </a:rPr>
              <a:t>digitalRead(2)</a:t>
            </a:r>
            <a:r>
              <a:rPr lang="vi-VN" dirty="0">
                <a:solidFill>
                  <a:srgbClr val="000000"/>
                </a:solidFill>
                <a:latin typeface="roboto"/>
              </a:rPr>
              <a:t> sẽ trả về giá trị 0 (LOW</a:t>
            </a:r>
            <a:r>
              <a:rPr lang="vi-VN" dirty="0" smtClean="0">
                <a:solidFill>
                  <a:srgbClr val="000000"/>
                </a:solidFill>
                <a:latin typeface="roboto"/>
              </a:rPr>
              <a:t>).</a:t>
            </a:r>
            <a:endParaRPr lang="vi-VN" dirty="0">
              <a:solidFill>
                <a:srgbClr val="000000"/>
              </a:solidFill>
              <a:latin typeface="roboto"/>
            </a:endParaRPr>
          </a:p>
        </p:txBody>
      </p:sp>
      <p:sp>
        <p:nvSpPr>
          <p:cNvPr id="6" name="TextBox 5"/>
          <p:cNvSpPr txBox="1"/>
          <p:nvPr/>
        </p:nvSpPr>
        <p:spPr>
          <a:xfrm>
            <a:off x="419878" y="195943"/>
            <a:ext cx="3120406"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HƯỚNG DẪN THỰC HÀNH</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8032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554" y="711599"/>
            <a:ext cx="9396117" cy="511968"/>
          </a:xfrm>
        </p:spPr>
        <p:txBody>
          <a:bodyPr/>
          <a:lstStyle/>
          <a:p>
            <a:r>
              <a:rPr lang="en-US" dirty="0" err="1"/>
              <a:t>Mạch</a:t>
            </a:r>
            <a:r>
              <a:rPr lang="en-US" dirty="0"/>
              <a:t> </a:t>
            </a:r>
            <a:r>
              <a:rPr lang="en-US" dirty="0" err="1"/>
              <a:t>điều</a:t>
            </a:r>
            <a:r>
              <a:rPr lang="en-US" dirty="0"/>
              <a:t> </a:t>
            </a:r>
            <a:r>
              <a:rPr lang="en-US" dirty="0" err="1"/>
              <a:t>khiển</a:t>
            </a:r>
            <a:r>
              <a:rPr lang="en-US" dirty="0"/>
              <a:t> led </a:t>
            </a:r>
            <a:r>
              <a:rPr lang="en-US" dirty="0" err="1"/>
              <a:t>bằng</a:t>
            </a:r>
            <a:r>
              <a:rPr lang="en-US" dirty="0"/>
              <a:t> </a:t>
            </a:r>
            <a:r>
              <a:rPr lang="en-US" dirty="0" err="1"/>
              <a:t>nút</a:t>
            </a:r>
            <a:r>
              <a:rPr lang="en-US" dirty="0"/>
              <a:t> </a:t>
            </a:r>
            <a:r>
              <a:rPr lang="en-US" dirty="0" err="1"/>
              <a:t>bằng</a:t>
            </a:r>
            <a:r>
              <a:rPr lang="en-US" dirty="0"/>
              <a:t> </a:t>
            </a:r>
            <a:r>
              <a:rPr lang="en-US" dirty="0" err="1"/>
              <a:t>với</a:t>
            </a:r>
            <a:r>
              <a:rPr lang="en-US" dirty="0"/>
              <a:t> board </a:t>
            </a:r>
            <a:r>
              <a:rPr lang="en-US" dirty="0" err="1"/>
              <a:t>mạch</a:t>
            </a:r>
            <a:r>
              <a:rPr lang="en-US" dirty="0"/>
              <a:t> </a:t>
            </a:r>
            <a:r>
              <a:rPr lang="en-US" dirty="0" smtClean="0"/>
              <a:t>Arduino</a:t>
            </a:r>
            <a:endParaRPr lang="en-US" dirty="0"/>
          </a:p>
        </p:txBody>
      </p:sp>
      <p:sp>
        <p:nvSpPr>
          <p:cNvPr id="3" name="Content Placeholder 2"/>
          <p:cNvSpPr>
            <a:spLocks noGrp="1"/>
          </p:cNvSpPr>
          <p:nvPr>
            <p:ph idx="1"/>
          </p:nvPr>
        </p:nvSpPr>
        <p:spPr>
          <a:xfrm>
            <a:off x="178676" y="1129004"/>
            <a:ext cx="11732778" cy="5271595"/>
          </a:xfrm>
        </p:spPr>
        <p:txBody>
          <a:bodyPr>
            <a:normAutofit fontScale="77500" lnSpcReduction="20000"/>
          </a:bodyPr>
          <a:lstStyle/>
          <a:p>
            <a:r>
              <a:rPr lang="vi-VN" dirty="0"/>
              <a:t>int button = 9;</a:t>
            </a:r>
          </a:p>
          <a:p>
            <a:r>
              <a:rPr lang="vi-VN" dirty="0"/>
              <a:t>int led = 5;</a:t>
            </a:r>
          </a:p>
          <a:p>
            <a:r>
              <a:rPr lang="vi-VN" dirty="0"/>
              <a:t>void setup() {</a:t>
            </a:r>
          </a:p>
          <a:p>
            <a:r>
              <a:rPr lang="vi-VN" dirty="0"/>
              <a:t>  pinMode(button, INPUT</a:t>
            </a:r>
            <a:r>
              <a:rPr lang="vi-VN" dirty="0" smtClean="0"/>
              <a:t>);</a:t>
            </a:r>
            <a:endParaRPr lang="vi-VN" dirty="0"/>
          </a:p>
          <a:p>
            <a:r>
              <a:rPr lang="vi-VN" dirty="0"/>
              <a:t>  pinMode(led,OUTPUT</a:t>
            </a:r>
            <a:r>
              <a:rPr lang="vi-VN" dirty="0" smtClean="0"/>
              <a:t>);</a:t>
            </a:r>
            <a:endParaRPr lang="en-US" dirty="0" smtClean="0"/>
          </a:p>
          <a:p>
            <a:r>
              <a:rPr lang="vi-VN" dirty="0" smtClean="0"/>
              <a:t>}</a:t>
            </a:r>
            <a:endParaRPr lang="vi-VN" dirty="0"/>
          </a:p>
          <a:p>
            <a:endParaRPr lang="vi-VN" dirty="0"/>
          </a:p>
          <a:p>
            <a:r>
              <a:rPr lang="vi-VN" dirty="0"/>
              <a:t>void loop() {</a:t>
            </a:r>
          </a:p>
          <a:p>
            <a:r>
              <a:rPr lang="vi-VN" dirty="0"/>
              <a:t>  int buttonStatus = digitalRead(button</a:t>
            </a:r>
            <a:r>
              <a:rPr lang="vi-VN" dirty="0" smtClean="0"/>
              <a:t>);</a:t>
            </a:r>
            <a:endParaRPr lang="en-US" dirty="0" smtClean="0"/>
          </a:p>
          <a:p>
            <a:r>
              <a:rPr lang="vi-VN" dirty="0" smtClean="0"/>
              <a:t>  </a:t>
            </a:r>
            <a:r>
              <a:rPr lang="vi-VN" dirty="0"/>
              <a:t>if (buttonStatus == </a:t>
            </a:r>
            <a:r>
              <a:rPr lang="vi-VN" dirty="0" smtClean="0"/>
              <a:t>HIGH)</a:t>
            </a:r>
            <a:endParaRPr lang="vi-VN" dirty="0"/>
          </a:p>
          <a:p>
            <a:r>
              <a:rPr lang="vi-VN" dirty="0"/>
              <a:t>    digitalWrite(led,HIGH); </a:t>
            </a:r>
            <a:endParaRPr lang="en-US" dirty="0" smtClean="0"/>
          </a:p>
          <a:p>
            <a:r>
              <a:rPr lang="vi-VN" dirty="0" smtClean="0"/>
              <a:t>} else {</a:t>
            </a:r>
            <a:endParaRPr lang="vi-VN" dirty="0"/>
          </a:p>
          <a:p>
            <a:r>
              <a:rPr lang="vi-VN" dirty="0"/>
              <a:t>    digitalWrite(led,LOW</a:t>
            </a:r>
            <a:r>
              <a:rPr lang="vi-VN" dirty="0" smtClean="0"/>
              <a:t>);</a:t>
            </a:r>
            <a:endParaRPr lang="en-US" dirty="0" smtClean="0"/>
          </a:p>
          <a:p>
            <a:r>
              <a:rPr lang="vi-VN" dirty="0" smtClean="0"/>
              <a:t>  </a:t>
            </a:r>
            <a:r>
              <a:rPr lang="vi-VN" dirty="0"/>
              <a:t>}</a:t>
            </a:r>
          </a:p>
          <a:p>
            <a:endParaRPr lang="en-US" dirty="0"/>
          </a:p>
        </p:txBody>
      </p:sp>
      <p:sp>
        <p:nvSpPr>
          <p:cNvPr id="4" name="Slide Number Placeholder 3"/>
          <p:cNvSpPr>
            <a:spLocks noGrp="1"/>
          </p:cNvSpPr>
          <p:nvPr>
            <p:ph type="sldNum" sz="quarter" idx="12"/>
          </p:nvPr>
        </p:nvSpPr>
        <p:spPr/>
        <p:txBody>
          <a:bodyPr/>
          <a:lstStyle/>
          <a:p>
            <a:fld id="{834A3715-FC91-284B-8702-1BAEDE956EBF}" type="slidenum">
              <a:rPr lang="en-US" smtClean="0"/>
              <a:pPr/>
              <a:t>16</a:t>
            </a:fld>
            <a:endParaRPr lang="en-US"/>
          </a:p>
        </p:txBody>
      </p:sp>
      <p:pic>
        <p:nvPicPr>
          <p:cNvPr id="3074" name="Picture 2" descr="Sơ đồ mạch điều khiển led bằng button với Arduino">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1951" y="3114675"/>
            <a:ext cx="4962525" cy="3286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19878" y="195943"/>
            <a:ext cx="3120406"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HƯỚNG DẪN THỰC HÀNH</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7888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34A3715-FC91-284B-8702-1BAEDE956EBF}" type="slidenum">
              <a:rPr lang="en-US" smtClean="0"/>
              <a:pPr/>
              <a:t>17</a:t>
            </a:fld>
            <a:endParaRPr lang="en-US"/>
          </a:p>
        </p:txBody>
      </p:sp>
      <p:sp>
        <p:nvSpPr>
          <p:cNvPr id="5" name="TextBox 4"/>
          <p:cNvSpPr txBox="1"/>
          <p:nvPr/>
        </p:nvSpPr>
        <p:spPr>
          <a:xfrm>
            <a:off x="419878" y="195943"/>
            <a:ext cx="7253781" cy="369332"/>
          </a:xfrm>
          <a:prstGeom prst="rect">
            <a:avLst/>
          </a:prstGeom>
          <a:solidFill>
            <a:srgbClr val="FFFF00"/>
          </a:solidFill>
          <a:ln>
            <a:solidFill>
              <a:srgbClr val="FFFF00"/>
            </a:solidFill>
          </a:ln>
        </p:spPr>
        <p:txBody>
          <a:bodyPr wrap="none" rtlCol="0">
            <a:spAutoFit/>
          </a:bodyPr>
          <a:lstStyle/>
          <a:p>
            <a:r>
              <a:rPr lang="en-US" b="1" dirty="0" smtClean="0">
                <a:latin typeface="Times New Roman" panose="02020603050405020304" pitchFamily="18" charset="0"/>
                <a:cs typeface="Times New Roman" panose="02020603050405020304" pitchFamily="18" charset="0"/>
              </a:rPr>
              <a:t>BÀI TẬP ÁP DỤNG: SINH VIÊN THỰC HÀNH CÁC YÊU CẦU SAU</a:t>
            </a:r>
            <a:endParaRPr lang="en-US" b="1" dirty="0">
              <a:latin typeface="Times New Roman" panose="02020603050405020304" pitchFamily="18" charset="0"/>
              <a:cs typeface="Times New Roman" panose="02020603050405020304" pitchFamily="18" charset="0"/>
            </a:endParaRPr>
          </a:p>
        </p:txBody>
      </p:sp>
      <p:sp>
        <p:nvSpPr>
          <p:cNvPr id="6" name="Rectangle 5"/>
          <p:cNvSpPr/>
          <p:nvPr/>
        </p:nvSpPr>
        <p:spPr>
          <a:xfrm>
            <a:off x="419878" y="1027455"/>
            <a:ext cx="9825134" cy="1754326"/>
          </a:xfrm>
          <a:prstGeom prst="rect">
            <a:avLst/>
          </a:prstGeom>
        </p:spPr>
        <p:txBody>
          <a:bodyPr wrap="square">
            <a:spAutoFit/>
          </a:bodyPr>
          <a:lstStyle/>
          <a:p>
            <a:r>
              <a:rPr lang="vi-VN" b="1" dirty="0" smtClean="0">
                <a:solidFill>
                  <a:srgbClr val="000000"/>
                </a:solidFill>
                <a:latin typeface="+mj-lt"/>
              </a:rPr>
              <a:t>Bài </a:t>
            </a:r>
            <a:r>
              <a:rPr lang="vi-VN" b="1" dirty="0">
                <a:solidFill>
                  <a:srgbClr val="000000"/>
                </a:solidFill>
                <a:latin typeface="+mj-lt"/>
              </a:rPr>
              <a:t>tập 1: </a:t>
            </a:r>
            <a:r>
              <a:rPr lang="vi-VN" dirty="0">
                <a:solidFill>
                  <a:srgbClr val="000000"/>
                </a:solidFill>
                <a:latin typeface="+mj-lt"/>
              </a:rPr>
              <a:t>Thiết kế mạch gồm 1 đèn LED kết nối với Arduino qua cổng </a:t>
            </a:r>
            <a:r>
              <a:rPr lang="vi-VN" dirty="0" smtClean="0">
                <a:solidFill>
                  <a:srgbClr val="000000"/>
                </a:solidFill>
                <a:latin typeface="+mj-lt"/>
              </a:rPr>
              <a:t>~1</a:t>
            </a:r>
            <a:r>
              <a:rPr lang="en-US" dirty="0" smtClean="0">
                <a:solidFill>
                  <a:srgbClr val="000000"/>
                </a:solidFill>
                <a:latin typeface="+mj-lt"/>
              </a:rPr>
              <a:t>3</a:t>
            </a:r>
            <a:r>
              <a:rPr lang="vi-VN" dirty="0" smtClean="0">
                <a:solidFill>
                  <a:srgbClr val="000000"/>
                </a:solidFill>
                <a:latin typeface="+mj-lt"/>
              </a:rPr>
              <a:t> và </a:t>
            </a:r>
            <a:r>
              <a:rPr lang="vi-VN" dirty="0">
                <a:solidFill>
                  <a:srgbClr val="000000"/>
                </a:solidFill>
                <a:latin typeface="+mj-lt"/>
              </a:rPr>
              <a:t>nút bấm qua cổng </a:t>
            </a:r>
            <a:r>
              <a:rPr lang="en-US" dirty="0" smtClean="0">
                <a:solidFill>
                  <a:srgbClr val="000000"/>
                </a:solidFill>
                <a:latin typeface="+mj-lt"/>
              </a:rPr>
              <a:t>3</a:t>
            </a:r>
            <a:r>
              <a:rPr lang="vi-VN" dirty="0" smtClean="0">
                <a:solidFill>
                  <a:srgbClr val="000000"/>
                </a:solidFill>
                <a:latin typeface="+mj-lt"/>
              </a:rPr>
              <a:t>. </a:t>
            </a:r>
            <a:r>
              <a:rPr lang="vi-VN" dirty="0">
                <a:solidFill>
                  <a:srgbClr val="000000"/>
                </a:solidFill>
                <a:latin typeface="+mj-lt"/>
              </a:rPr>
              <a:t>Xử lí khi nhấn nút lần đầu thì đèn sáng, lần 2 đèn tắt, lần 3 đèn sáng, </a:t>
            </a:r>
            <a:r>
              <a:rPr lang="vi-VN" dirty="0" smtClean="0">
                <a:solidFill>
                  <a:srgbClr val="000000"/>
                </a:solidFill>
                <a:latin typeface="+mj-lt"/>
              </a:rPr>
              <a:t>…</a:t>
            </a:r>
            <a:endParaRPr lang="en-US" dirty="0" smtClean="0">
              <a:solidFill>
                <a:srgbClr val="000000"/>
              </a:solidFill>
              <a:latin typeface="+mj-lt"/>
            </a:endParaRPr>
          </a:p>
          <a:p>
            <a:endParaRPr lang="vi-VN" dirty="0">
              <a:solidFill>
                <a:srgbClr val="000000"/>
              </a:solidFill>
              <a:latin typeface="+mj-lt"/>
            </a:endParaRPr>
          </a:p>
          <a:p>
            <a:r>
              <a:rPr lang="vi-VN" b="1" dirty="0">
                <a:solidFill>
                  <a:srgbClr val="000000"/>
                </a:solidFill>
                <a:latin typeface="+mj-lt"/>
              </a:rPr>
              <a:t>Bài tập 2: </a:t>
            </a:r>
            <a:r>
              <a:rPr lang="vi-VN" dirty="0">
                <a:solidFill>
                  <a:srgbClr val="000000"/>
                </a:solidFill>
                <a:latin typeface="+mj-lt"/>
              </a:rPr>
              <a:t>Thiết kế mạch gồm 1 đèn LED và 2 nút bấm (nút tăng và nút giảm) kết nối với Arduino. Xử lý khi nhấn nút tăng sẽ tăng dần độ sáng của đèn đến hết mức thì không thể tăng được nữa, nhấn nút giảm thì giảm dần độ sáng của đèn đến hết mức thì không thể giảm được nữa</a:t>
            </a:r>
            <a:endParaRPr lang="vi-VN" b="0" i="0" dirty="0">
              <a:solidFill>
                <a:srgbClr val="000000"/>
              </a:solidFill>
              <a:effectLst/>
              <a:latin typeface="+mj-lt"/>
            </a:endParaRPr>
          </a:p>
        </p:txBody>
      </p:sp>
    </p:spTree>
    <p:extLst>
      <p:ext uri="{BB962C8B-B14F-4D97-AF65-F5344CB8AC3E}">
        <p14:creationId xmlns:p14="http://schemas.microsoft.com/office/powerpoint/2010/main" val="627333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34A3715-FC91-284B-8702-1BAEDE956EBF}" type="slidenum">
              <a:rPr lang="en-US" smtClean="0"/>
              <a:pPr/>
              <a:t>18</a:t>
            </a:fld>
            <a:endParaRPr lang="en-US"/>
          </a:p>
        </p:txBody>
      </p:sp>
      <p:sp>
        <p:nvSpPr>
          <p:cNvPr id="5" name="TextBox 4"/>
          <p:cNvSpPr txBox="1"/>
          <p:nvPr/>
        </p:nvSpPr>
        <p:spPr>
          <a:xfrm>
            <a:off x="419878" y="195943"/>
            <a:ext cx="7253781" cy="369332"/>
          </a:xfrm>
          <a:prstGeom prst="rect">
            <a:avLst/>
          </a:prstGeom>
          <a:solidFill>
            <a:srgbClr val="FFFF00"/>
          </a:solidFill>
          <a:ln>
            <a:solidFill>
              <a:srgbClr val="FFFF00"/>
            </a:solidFill>
          </a:ln>
        </p:spPr>
        <p:txBody>
          <a:bodyPr wrap="none" rtlCol="0">
            <a:spAutoFit/>
          </a:bodyPr>
          <a:lstStyle/>
          <a:p>
            <a:r>
              <a:rPr lang="en-US" b="1" dirty="0" smtClean="0">
                <a:latin typeface="Times New Roman" panose="02020603050405020304" pitchFamily="18" charset="0"/>
                <a:cs typeface="Times New Roman" panose="02020603050405020304" pitchFamily="18" charset="0"/>
              </a:rPr>
              <a:t>BÀI TẬP ÁP DỤNG: SINH VIÊN THỰC HÀNH CÁC YÊU CẦU SAU</a:t>
            </a:r>
            <a:endParaRPr lang="en-US" b="1" dirty="0">
              <a:latin typeface="Times New Roman" panose="02020603050405020304" pitchFamily="18" charset="0"/>
              <a:cs typeface="Times New Roman" panose="02020603050405020304" pitchFamily="18" charset="0"/>
            </a:endParaRPr>
          </a:p>
        </p:txBody>
      </p:sp>
      <p:sp>
        <p:nvSpPr>
          <p:cNvPr id="6" name="Rectangle 5"/>
          <p:cNvSpPr/>
          <p:nvPr/>
        </p:nvSpPr>
        <p:spPr>
          <a:xfrm>
            <a:off x="419878" y="1027455"/>
            <a:ext cx="9825134" cy="923330"/>
          </a:xfrm>
          <a:prstGeom prst="rect">
            <a:avLst/>
          </a:prstGeom>
        </p:spPr>
        <p:txBody>
          <a:bodyPr wrap="square">
            <a:spAutoFit/>
          </a:bodyPr>
          <a:lstStyle/>
          <a:p>
            <a:r>
              <a:rPr lang="vi-VN" b="1" dirty="0" smtClean="0">
                <a:solidFill>
                  <a:srgbClr val="000000"/>
                </a:solidFill>
                <a:latin typeface="+mj-lt"/>
              </a:rPr>
              <a:t>Bài </a:t>
            </a:r>
            <a:r>
              <a:rPr lang="vi-VN" b="1" dirty="0">
                <a:solidFill>
                  <a:srgbClr val="000000"/>
                </a:solidFill>
                <a:latin typeface="+mj-lt"/>
              </a:rPr>
              <a:t>tập 2: </a:t>
            </a:r>
            <a:r>
              <a:rPr lang="vi-VN" dirty="0">
                <a:solidFill>
                  <a:srgbClr val="000000"/>
                </a:solidFill>
                <a:latin typeface="+mj-lt"/>
              </a:rPr>
              <a:t>Thiết kế mạch gồm 1 đèn LED và 2 nút bấm (nút tăng và nút giảm) kết nối với Arduino. Xử lý khi nhấn nút tăng sẽ tăng dần độ sáng của đèn đến hết mức thì không thể tăng được nữa, nhấn nút giảm thì giảm dần độ sáng của đèn đến hết mức thì không thể giảm được nữa</a:t>
            </a:r>
            <a:endParaRPr lang="vi-VN" b="0" i="0" dirty="0">
              <a:solidFill>
                <a:srgbClr val="000000"/>
              </a:solidFill>
              <a:effectLst/>
              <a:latin typeface="+mj-lt"/>
            </a:endParaRPr>
          </a:p>
        </p:txBody>
      </p:sp>
      <p:pic>
        <p:nvPicPr>
          <p:cNvPr id="7" name="Picture 6" descr="https://1.bp.blogspot.com/--_9FxF0-4wU/WwOhjRTu9uI/AAAAAAAAAEE/fAXb2OJr9AEq6ixJ9gv8C3d2vCvBvYrNgCLcBGAs/s640/Zalo_ScreenShot_22_5_2018_445450.png"/>
          <p:cNvPicPr/>
          <p:nvPr/>
        </p:nvPicPr>
        <p:blipFill>
          <a:blip r:embed="rId2">
            <a:extLst>
              <a:ext uri="{28A0092B-C50C-407E-A947-70E740481C1C}">
                <a14:useLocalDpi xmlns:a14="http://schemas.microsoft.com/office/drawing/2010/main" val="0"/>
              </a:ext>
            </a:extLst>
          </a:blip>
          <a:srcRect/>
          <a:stretch>
            <a:fillRect/>
          </a:stretch>
        </p:blipFill>
        <p:spPr bwMode="auto">
          <a:xfrm>
            <a:off x="550182" y="2224314"/>
            <a:ext cx="4561749" cy="2835366"/>
          </a:xfrm>
          <a:prstGeom prst="rect">
            <a:avLst/>
          </a:prstGeom>
          <a:noFill/>
          <a:ln>
            <a:noFill/>
          </a:ln>
        </p:spPr>
      </p:pic>
      <p:sp>
        <p:nvSpPr>
          <p:cNvPr id="28" name="TextBox 27"/>
          <p:cNvSpPr txBox="1"/>
          <p:nvPr/>
        </p:nvSpPr>
        <p:spPr>
          <a:xfrm>
            <a:off x="5332445" y="1950785"/>
            <a:ext cx="5573486" cy="4319131"/>
          </a:xfrm>
          <a:prstGeom prst="rect">
            <a:avLst/>
          </a:prstGeom>
          <a:noFill/>
        </p:spPr>
        <p:txBody>
          <a:bodyPr wrap="square" rtlCol="0">
            <a:spAutoFit/>
          </a:bodyPr>
          <a:lstStyle/>
          <a:p>
            <a:pPr>
              <a:lnSpc>
                <a:spcPts val="1140"/>
              </a:lnSpc>
            </a:pPr>
            <a:r>
              <a:rPr lang="en-US" sz="1400" b="1" dirty="0" err="1">
                <a:ea typeface="Consolas" panose="020B0609020204030204" pitchFamily="49" charset="0"/>
                <a:cs typeface="Consolas" panose="020B0609020204030204" pitchFamily="49" charset="0"/>
              </a:rPr>
              <a:t>int</a:t>
            </a:r>
            <a:r>
              <a:rPr lang="en-US" sz="1400" b="1" dirty="0">
                <a:ea typeface="Consolas" panose="020B0609020204030204" pitchFamily="49" charset="0"/>
                <a:cs typeface="Consolas" panose="020B0609020204030204" pitchFamily="49" charset="0"/>
              </a:rPr>
              <a:t> led = 9;</a:t>
            </a:r>
            <a:endParaRPr lang="en-US" sz="1400" b="1" dirty="0">
              <a:ea typeface="Times New Roman" panose="02020603050405020304" pitchFamily="18" charset="0"/>
              <a:cs typeface="Times New Roman" panose="02020603050405020304" pitchFamily="18" charset="0"/>
            </a:endParaRPr>
          </a:p>
          <a:p>
            <a:pPr>
              <a:lnSpc>
                <a:spcPts val="1140"/>
              </a:lnSpc>
            </a:pPr>
            <a:r>
              <a:rPr lang="en-US" sz="1400" b="1" dirty="0" err="1">
                <a:ea typeface="Consolas" panose="020B0609020204030204" pitchFamily="49" charset="0"/>
                <a:cs typeface="Consolas" panose="020B0609020204030204" pitchFamily="49" charset="0"/>
              </a:rPr>
              <a:t>int</a:t>
            </a:r>
            <a:r>
              <a:rPr lang="en-US" sz="1400" b="1" dirty="0">
                <a:ea typeface="Consolas" panose="020B0609020204030204" pitchFamily="49" charset="0"/>
                <a:cs typeface="Consolas" panose="020B0609020204030204" pitchFamily="49" charset="0"/>
              </a:rPr>
              <a:t> tang = 2;</a:t>
            </a:r>
            <a:endParaRPr lang="en-US" sz="1400" b="1" dirty="0">
              <a:ea typeface="Times New Roman" panose="02020603050405020304" pitchFamily="18" charset="0"/>
              <a:cs typeface="Times New Roman" panose="02020603050405020304" pitchFamily="18" charset="0"/>
            </a:endParaRPr>
          </a:p>
          <a:p>
            <a:pPr>
              <a:lnSpc>
                <a:spcPts val="1140"/>
              </a:lnSpc>
            </a:pPr>
            <a:r>
              <a:rPr lang="en-US" sz="1400" b="1" dirty="0" err="1">
                <a:ea typeface="Consolas" panose="020B0609020204030204" pitchFamily="49" charset="0"/>
                <a:cs typeface="Consolas" panose="020B0609020204030204" pitchFamily="49" charset="0"/>
              </a:rPr>
              <a:t>int</a:t>
            </a:r>
            <a:r>
              <a:rPr lang="en-US" sz="1400" b="1" dirty="0">
                <a:ea typeface="Consolas" panose="020B0609020204030204" pitchFamily="49" charset="0"/>
                <a:cs typeface="Consolas" panose="020B0609020204030204" pitchFamily="49" charset="0"/>
              </a:rPr>
              <a:t> </a:t>
            </a:r>
            <a:r>
              <a:rPr lang="en-US" sz="1400" b="1" dirty="0" err="1">
                <a:ea typeface="Consolas" panose="020B0609020204030204" pitchFamily="49" charset="0"/>
                <a:cs typeface="Consolas" panose="020B0609020204030204" pitchFamily="49" charset="0"/>
              </a:rPr>
              <a:t>giam</a:t>
            </a:r>
            <a:r>
              <a:rPr lang="en-US" sz="1400" b="1" dirty="0">
                <a:ea typeface="Consolas" panose="020B0609020204030204" pitchFamily="49" charset="0"/>
                <a:cs typeface="Consolas" panose="020B0609020204030204" pitchFamily="49" charset="0"/>
              </a:rPr>
              <a:t> = 3;</a:t>
            </a:r>
            <a:endParaRPr lang="en-US" sz="1400" b="1" dirty="0">
              <a:ea typeface="Times New Roman" panose="02020603050405020304" pitchFamily="18" charset="0"/>
              <a:cs typeface="Times New Roman" panose="02020603050405020304" pitchFamily="18" charset="0"/>
            </a:endParaRPr>
          </a:p>
          <a:p>
            <a:pPr>
              <a:lnSpc>
                <a:spcPts val="1140"/>
              </a:lnSpc>
            </a:pPr>
            <a:r>
              <a:rPr lang="en-US" sz="1400" b="1" dirty="0" err="1">
                <a:ea typeface="Consolas" panose="020B0609020204030204" pitchFamily="49" charset="0"/>
                <a:cs typeface="Consolas" panose="020B0609020204030204" pitchFamily="49" charset="0"/>
              </a:rPr>
              <a:t>int</a:t>
            </a:r>
            <a:r>
              <a:rPr lang="en-US" sz="1400" b="1" dirty="0">
                <a:ea typeface="Consolas" panose="020B0609020204030204" pitchFamily="49" charset="0"/>
                <a:cs typeface="Consolas" panose="020B0609020204030204" pitchFamily="49" charset="0"/>
              </a:rPr>
              <a:t> </a:t>
            </a:r>
            <a:r>
              <a:rPr lang="en-US" sz="1400" b="1" dirty="0" err="1">
                <a:ea typeface="Consolas" panose="020B0609020204030204" pitchFamily="49" charset="0"/>
                <a:cs typeface="Consolas" panose="020B0609020204030204" pitchFamily="49" charset="0"/>
              </a:rPr>
              <a:t>dosang</a:t>
            </a:r>
            <a:r>
              <a:rPr lang="en-US" sz="1400" b="1" dirty="0">
                <a:ea typeface="Consolas" panose="020B0609020204030204" pitchFamily="49" charset="0"/>
                <a:cs typeface="Consolas" panose="020B0609020204030204" pitchFamily="49" charset="0"/>
              </a:rPr>
              <a:t> = 0</a:t>
            </a:r>
            <a:endParaRPr lang="en-US" sz="1400" b="1" dirty="0" smtClean="0"/>
          </a:p>
          <a:p>
            <a:endParaRPr lang="en-US" sz="1400" b="1" dirty="0"/>
          </a:p>
          <a:p>
            <a:r>
              <a:rPr lang="en-US" sz="1400" b="1" dirty="0" smtClean="0"/>
              <a:t>void </a:t>
            </a:r>
            <a:r>
              <a:rPr lang="en-US" sz="1400" b="1" dirty="0"/>
              <a:t>setup() {</a:t>
            </a:r>
          </a:p>
          <a:p>
            <a:r>
              <a:rPr lang="en-US" sz="1400" b="1" dirty="0"/>
              <a:t>  </a:t>
            </a:r>
            <a:r>
              <a:rPr lang="en-US" sz="1400" b="1" dirty="0" err="1"/>
              <a:t>pinMode</a:t>
            </a:r>
            <a:r>
              <a:rPr lang="en-US" sz="1400" b="1" dirty="0"/>
              <a:t>(led, OUTPUT);</a:t>
            </a:r>
          </a:p>
          <a:p>
            <a:r>
              <a:rPr lang="en-US" sz="1400" b="1" dirty="0"/>
              <a:t>  </a:t>
            </a:r>
            <a:r>
              <a:rPr lang="en-US" sz="1400" b="1" dirty="0" err="1"/>
              <a:t>pinMode</a:t>
            </a:r>
            <a:r>
              <a:rPr lang="en-US" sz="1400" b="1" dirty="0"/>
              <a:t>(tang, INPUT); </a:t>
            </a:r>
          </a:p>
          <a:p>
            <a:r>
              <a:rPr lang="en-US" sz="1400" b="1" dirty="0"/>
              <a:t>  </a:t>
            </a:r>
            <a:r>
              <a:rPr lang="en-US" sz="1400" b="1" dirty="0" err="1"/>
              <a:t>pinMode</a:t>
            </a:r>
            <a:r>
              <a:rPr lang="en-US" sz="1400" b="1" dirty="0"/>
              <a:t>(</a:t>
            </a:r>
            <a:r>
              <a:rPr lang="en-US" sz="1400" b="1" dirty="0" err="1"/>
              <a:t>giam</a:t>
            </a:r>
            <a:r>
              <a:rPr lang="en-US" sz="1400" b="1" dirty="0"/>
              <a:t>, INPUT);</a:t>
            </a:r>
          </a:p>
          <a:p>
            <a:r>
              <a:rPr lang="en-US" sz="1400" b="1" dirty="0"/>
              <a:t>}</a:t>
            </a:r>
          </a:p>
          <a:p>
            <a:r>
              <a:rPr lang="en-US" sz="1400" b="1" dirty="0"/>
              <a:t>void loop(){</a:t>
            </a:r>
          </a:p>
          <a:p>
            <a:r>
              <a:rPr lang="en-US" sz="1400" b="1" dirty="0"/>
              <a:t>  bool a = </a:t>
            </a:r>
            <a:r>
              <a:rPr lang="en-US" sz="1400" b="1" dirty="0" err="1"/>
              <a:t>digitalRead</a:t>
            </a:r>
            <a:r>
              <a:rPr lang="en-US" sz="1400" b="1" dirty="0"/>
              <a:t>(tang);</a:t>
            </a:r>
          </a:p>
          <a:p>
            <a:r>
              <a:rPr lang="en-US" sz="1400" b="1" dirty="0"/>
              <a:t>  bool b = </a:t>
            </a:r>
            <a:r>
              <a:rPr lang="en-US" sz="1400" b="1" dirty="0" err="1"/>
              <a:t>digitalRead</a:t>
            </a:r>
            <a:r>
              <a:rPr lang="en-US" sz="1400" b="1" dirty="0"/>
              <a:t>(</a:t>
            </a:r>
            <a:r>
              <a:rPr lang="en-US" sz="1400" b="1" dirty="0" err="1"/>
              <a:t>giam</a:t>
            </a:r>
            <a:r>
              <a:rPr lang="en-US" sz="1400" b="1" dirty="0"/>
              <a:t>);</a:t>
            </a:r>
          </a:p>
          <a:p>
            <a:r>
              <a:rPr lang="en-US" sz="1400" b="1" dirty="0"/>
              <a:t>  if (a == HIGH &amp;&amp; </a:t>
            </a:r>
            <a:r>
              <a:rPr lang="en-US" sz="1400" b="1" dirty="0" err="1"/>
              <a:t>dosang</a:t>
            </a:r>
            <a:r>
              <a:rPr lang="en-US" sz="1400" b="1" dirty="0"/>
              <a:t> &lt; 255) {</a:t>
            </a:r>
          </a:p>
          <a:p>
            <a:r>
              <a:rPr lang="en-US" sz="1400" b="1" dirty="0"/>
              <a:t>    </a:t>
            </a:r>
            <a:r>
              <a:rPr lang="en-US" sz="1400" b="1" dirty="0" err="1"/>
              <a:t>dosang</a:t>
            </a:r>
            <a:r>
              <a:rPr lang="en-US" sz="1400" b="1" dirty="0"/>
              <a:t>++;</a:t>
            </a:r>
          </a:p>
          <a:p>
            <a:r>
              <a:rPr lang="en-US" sz="1400" b="1" dirty="0"/>
              <a:t>  }</a:t>
            </a:r>
          </a:p>
          <a:p>
            <a:r>
              <a:rPr lang="en-US" sz="1400" b="1" dirty="0"/>
              <a:t>  if (b == HIGH &amp;&amp; </a:t>
            </a:r>
            <a:r>
              <a:rPr lang="en-US" sz="1400" b="1" dirty="0" err="1"/>
              <a:t>dosang</a:t>
            </a:r>
            <a:r>
              <a:rPr lang="en-US" sz="1400" b="1" dirty="0"/>
              <a:t> &gt; 0) {</a:t>
            </a:r>
          </a:p>
          <a:p>
            <a:r>
              <a:rPr lang="en-US" sz="1400" b="1" dirty="0"/>
              <a:t>    </a:t>
            </a:r>
            <a:r>
              <a:rPr lang="en-US" sz="1400" b="1" dirty="0" err="1"/>
              <a:t>dosang</a:t>
            </a:r>
            <a:r>
              <a:rPr lang="en-US" sz="1400" b="1" dirty="0"/>
              <a:t>--;</a:t>
            </a:r>
          </a:p>
          <a:p>
            <a:r>
              <a:rPr lang="en-US" sz="1400" b="1" dirty="0"/>
              <a:t>  }</a:t>
            </a:r>
          </a:p>
          <a:p>
            <a:r>
              <a:rPr lang="en-US" sz="1400" b="1" dirty="0"/>
              <a:t>  </a:t>
            </a:r>
            <a:r>
              <a:rPr lang="en-US" sz="1400" b="1" dirty="0" err="1"/>
              <a:t>analogWrite</a:t>
            </a:r>
            <a:r>
              <a:rPr lang="en-US" sz="1400" b="1" dirty="0"/>
              <a:t>(led, </a:t>
            </a:r>
            <a:r>
              <a:rPr lang="vi-VN" sz="1400" b="1" dirty="0"/>
              <a:t>dosang</a:t>
            </a:r>
            <a:r>
              <a:rPr lang="en-US" sz="1400" b="1" dirty="0"/>
              <a:t>);</a:t>
            </a:r>
          </a:p>
          <a:p>
            <a:r>
              <a:rPr lang="en-US" sz="1400" b="1" dirty="0"/>
              <a:t>}</a:t>
            </a:r>
          </a:p>
        </p:txBody>
      </p:sp>
    </p:spTree>
    <p:extLst>
      <p:ext uri="{BB962C8B-B14F-4D97-AF65-F5344CB8AC3E}">
        <p14:creationId xmlns:p14="http://schemas.microsoft.com/office/powerpoint/2010/main" val="2725717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080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679D4-BEEC-F855-AEF6-ECE17BA959BD}"/>
              </a:ext>
            </a:extLst>
          </p:cNvPr>
          <p:cNvSpPr>
            <a:spLocks noGrp="1"/>
          </p:cNvSpPr>
          <p:nvPr>
            <p:ph type="title"/>
          </p:nvPr>
        </p:nvSpPr>
        <p:spPr/>
        <p:txBody>
          <a:bodyPr/>
          <a:lstStyle/>
          <a:p>
            <a:r>
              <a:rPr lang="en-US" dirty="0" err="1"/>
              <a:t>Nội</a:t>
            </a:r>
            <a:r>
              <a:rPr lang="en-US" dirty="0"/>
              <a:t> dung</a:t>
            </a:r>
          </a:p>
        </p:txBody>
      </p:sp>
      <p:sp>
        <p:nvSpPr>
          <p:cNvPr id="4" name="Slide Number Placeholder 3">
            <a:extLst>
              <a:ext uri="{FF2B5EF4-FFF2-40B4-BE49-F238E27FC236}">
                <a16:creationId xmlns:a16="http://schemas.microsoft.com/office/drawing/2014/main" id="{B3F23A86-13CF-B07C-C3DF-6BF1A78530FF}"/>
              </a:ext>
            </a:extLst>
          </p:cNvPr>
          <p:cNvSpPr>
            <a:spLocks noGrp="1"/>
          </p:cNvSpPr>
          <p:nvPr>
            <p:ph type="sldNum" sz="quarter" idx="12"/>
          </p:nvPr>
        </p:nvSpPr>
        <p:spPr/>
        <p:txBody>
          <a:bodyPr/>
          <a:lstStyle/>
          <a:p>
            <a:fld id="{834A3715-FC91-284B-8702-1BAEDE956EBF}" type="slidenum">
              <a:rPr lang="en-US" smtClean="0"/>
              <a:pPr/>
              <a:t>2</a:t>
            </a:fld>
            <a:endParaRPr lang="en-US"/>
          </a:p>
        </p:txBody>
      </p:sp>
      <p:graphicFrame>
        <p:nvGraphicFramePr>
          <p:cNvPr id="17" name="Content Placeholder 16">
            <a:extLst>
              <a:ext uri="{FF2B5EF4-FFF2-40B4-BE49-F238E27FC236}">
                <a16:creationId xmlns:a16="http://schemas.microsoft.com/office/drawing/2014/main" id="{605845C1-4934-E607-A73C-7388787C934F}"/>
              </a:ext>
            </a:extLst>
          </p:cNvPr>
          <p:cNvGraphicFramePr>
            <a:graphicFrameLocks noGrp="1"/>
          </p:cNvGraphicFramePr>
          <p:nvPr>
            <p:ph idx="1"/>
            <p:extLst>
              <p:ext uri="{D42A27DB-BD31-4B8C-83A1-F6EECF244321}">
                <p14:modId xmlns:p14="http://schemas.microsoft.com/office/powerpoint/2010/main" val="687709904"/>
              </p:ext>
            </p:extLst>
          </p:nvPr>
        </p:nvGraphicFramePr>
        <p:xfrm>
          <a:off x="386861" y="861647"/>
          <a:ext cx="11430000" cy="54600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0137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B9F1C6C-C4A7-30F6-D2E2-187879F9CC2F}"/>
              </a:ext>
            </a:extLst>
          </p:cNvPr>
          <p:cNvSpPr>
            <a:spLocks noGrp="1"/>
          </p:cNvSpPr>
          <p:nvPr>
            <p:ph type="ctrTitle"/>
          </p:nvPr>
        </p:nvSpPr>
        <p:spPr>
          <a:xfrm>
            <a:off x="492371" y="1067218"/>
            <a:ext cx="11062320" cy="1283677"/>
          </a:xfrm>
        </p:spPr>
        <p:txBody>
          <a:bodyPr/>
          <a:lstStyle/>
          <a:p>
            <a:pPr lvl="0"/>
            <a:r>
              <a:rPr lang="en-US" sz="6000" dirty="0" err="1"/>
              <a:t>Bài</a:t>
            </a:r>
            <a:r>
              <a:rPr lang="en-US" sz="6000" dirty="0"/>
              <a:t> 1 – </a:t>
            </a:r>
            <a:r>
              <a:rPr lang="en-US" sz="6000" dirty="0" err="1"/>
              <a:t>Lập</a:t>
            </a:r>
            <a:r>
              <a:rPr lang="en-US" sz="6000" dirty="0"/>
              <a:t> </a:t>
            </a:r>
            <a:r>
              <a:rPr lang="en-US" sz="6000" dirty="0" err="1"/>
              <a:t>trình</a:t>
            </a:r>
            <a:r>
              <a:rPr lang="en-US" sz="6000" dirty="0"/>
              <a:t> </a:t>
            </a:r>
            <a:r>
              <a:rPr lang="en-US" sz="6000" dirty="0" err="1"/>
              <a:t>điều</a:t>
            </a:r>
            <a:r>
              <a:rPr lang="en-US" sz="6000" dirty="0"/>
              <a:t> </a:t>
            </a:r>
            <a:r>
              <a:rPr lang="en-US" sz="6000" dirty="0" err="1"/>
              <a:t>khiển</a:t>
            </a:r>
            <a:r>
              <a:rPr lang="en-US" sz="6000" dirty="0"/>
              <a:t> led </a:t>
            </a:r>
            <a:r>
              <a:rPr lang="en-US" sz="6000" dirty="0" err="1"/>
              <a:t>đơn</a:t>
            </a:r>
            <a:r>
              <a:rPr lang="en-US" sz="6000" dirty="0"/>
              <a:t> </a:t>
            </a:r>
            <a:r>
              <a:rPr lang="en-US" sz="6000" dirty="0" err="1"/>
              <a:t>với</a:t>
            </a:r>
            <a:r>
              <a:rPr lang="en-US" sz="6000" dirty="0"/>
              <a:t> board </a:t>
            </a:r>
            <a:r>
              <a:rPr lang="en-US" sz="6000" dirty="0" err="1"/>
              <a:t>mạch</a:t>
            </a:r>
            <a:r>
              <a:rPr lang="en-US" sz="6000" dirty="0"/>
              <a:t> Arduino</a:t>
            </a:r>
          </a:p>
        </p:txBody>
      </p:sp>
      <p:sp>
        <p:nvSpPr>
          <p:cNvPr id="4" name="Slide Number Placeholder 3" hidden="1">
            <a:extLst>
              <a:ext uri="{FF2B5EF4-FFF2-40B4-BE49-F238E27FC236}">
                <a16:creationId xmlns:a16="http://schemas.microsoft.com/office/drawing/2014/main" id="{1BF316D0-CD1B-D6CA-DCD9-D181DFB55220}"/>
              </a:ext>
            </a:extLst>
          </p:cNvPr>
          <p:cNvSpPr>
            <a:spLocks noGrp="1"/>
          </p:cNvSpPr>
          <p:nvPr>
            <p:ph type="sldNum" sz="quarter" idx="4294967295"/>
          </p:nvPr>
        </p:nvSpPr>
        <p:spPr>
          <a:xfrm>
            <a:off x="10879016" y="6550272"/>
            <a:ext cx="937845" cy="298937"/>
          </a:xfrm>
        </p:spPr>
        <p:txBody>
          <a:bodyPr/>
          <a:lstStyle/>
          <a:p>
            <a:pPr>
              <a:spcAft>
                <a:spcPts val="600"/>
              </a:spcAft>
            </a:pPr>
            <a:fld id="{834A3715-FC91-284B-8702-1BAEDE956EBF}" type="slidenum">
              <a:rPr lang="en-US" smtClean="0"/>
              <a:pPr>
                <a:spcAft>
                  <a:spcPts val="600"/>
                </a:spcAft>
              </a:pPr>
              <a:t>3</a:t>
            </a:fld>
            <a:endParaRPr lang="en-US"/>
          </a:p>
        </p:txBody>
      </p:sp>
    </p:spTree>
    <p:extLst>
      <p:ext uri="{BB962C8B-B14F-4D97-AF65-F5344CB8AC3E}">
        <p14:creationId xmlns:p14="http://schemas.microsoft.com/office/powerpoint/2010/main" val="3353425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2922" y="588838"/>
            <a:ext cx="11430000" cy="5460023"/>
          </a:xfrm>
        </p:spPr>
        <p:txBody>
          <a:bodyPr/>
          <a:lstStyle/>
          <a:p>
            <a:pPr marL="0" indent="0">
              <a:buNone/>
            </a:pPr>
            <a:r>
              <a:rPr lang="en-US" b="1" u="sng" dirty="0" err="1"/>
              <a:t>Yêu</a:t>
            </a:r>
            <a:r>
              <a:rPr lang="en-US" b="1" u="sng" dirty="0"/>
              <a:t> </a:t>
            </a:r>
            <a:r>
              <a:rPr lang="en-US" b="1" u="sng" dirty="0" err="1" smtClean="0"/>
              <a:t>cầu</a:t>
            </a:r>
            <a:r>
              <a:rPr lang="en-US" b="1" u="sng" dirty="0" smtClean="0"/>
              <a:t>:</a:t>
            </a:r>
            <a:r>
              <a:rPr lang="en-US" dirty="0"/>
              <a:t> </a:t>
            </a:r>
            <a:r>
              <a:rPr lang="en-US" dirty="0" err="1" smtClean="0"/>
              <a:t>Viết</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điêu</a:t>
            </a:r>
            <a:r>
              <a:rPr lang="en-US" dirty="0" smtClean="0"/>
              <a:t> </a:t>
            </a:r>
            <a:r>
              <a:rPr lang="en-US" dirty="0" err="1" smtClean="0"/>
              <a:t>khiển</a:t>
            </a:r>
            <a:r>
              <a:rPr lang="en-US" dirty="0" smtClean="0"/>
              <a:t> led </a:t>
            </a:r>
            <a:r>
              <a:rPr lang="en-US" dirty="0" err="1" smtClean="0"/>
              <a:t>đơn</a:t>
            </a:r>
            <a:r>
              <a:rPr lang="en-US" dirty="0" smtClean="0"/>
              <a:t> </a:t>
            </a:r>
            <a:r>
              <a:rPr lang="en-US" dirty="0" err="1" smtClean="0"/>
              <a:t>chế</a:t>
            </a:r>
            <a:r>
              <a:rPr lang="en-US" dirty="0" smtClean="0"/>
              <a:t> </a:t>
            </a:r>
            <a:r>
              <a:rPr lang="en-US" dirty="0" err="1" smtClean="0"/>
              <a:t>độ</a:t>
            </a:r>
            <a:r>
              <a:rPr lang="en-US" dirty="0" smtClean="0"/>
              <a:t> </a:t>
            </a:r>
            <a:r>
              <a:rPr lang="en-US" dirty="0" err="1" smtClean="0"/>
              <a:t>sáng</a:t>
            </a:r>
            <a:r>
              <a:rPr lang="en-US" dirty="0" smtClean="0"/>
              <a:t> </a:t>
            </a:r>
            <a:r>
              <a:rPr lang="en-US" dirty="0" err="1" smtClean="0"/>
              <a:t>và</a:t>
            </a:r>
            <a:r>
              <a:rPr lang="en-US" dirty="0" smtClean="0"/>
              <a:t> </a:t>
            </a:r>
            <a:r>
              <a:rPr lang="en-US" dirty="0" err="1" smtClean="0"/>
              <a:t>tắt</a:t>
            </a:r>
            <a:r>
              <a:rPr lang="en-US" dirty="0" smtClean="0"/>
              <a:t> </a:t>
            </a:r>
            <a:r>
              <a:rPr lang="en-US" dirty="0" err="1" smtClean="0"/>
              <a:t>trong</a:t>
            </a:r>
            <a:r>
              <a:rPr lang="en-US" dirty="0" smtClean="0"/>
              <a:t> 0.1s:</a:t>
            </a:r>
            <a:endParaRPr lang="en-US" b="1" u="sng" dirty="0" smtClean="0"/>
          </a:p>
          <a:p>
            <a:pPr marL="0" indent="0">
              <a:buNone/>
            </a:pPr>
            <a:r>
              <a:rPr lang="en-US" b="1" u="sng" dirty="0" err="1" smtClean="0"/>
              <a:t>Thiết</a:t>
            </a:r>
            <a:r>
              <a:rPr lang="en-US" b="1" u="sng" dirty="0" smtClean="0"/>
              <a:t> </a:t>
            </a:r>
            <a:r>
              <a:rPr lang="en-US" b="1" u="sng" dirty="0" err="1" smtClean="0"/>
              <a:t>bị</a:t>
            </a:r>
            <a:r>
              <a:rPr lang="en-US" b="1" u="sng" dirty="0" smtClean="0"/>
              <a:t>:</a:t>
            </a:r>
            <a:endParaRPr lang="en-US" b="1" dirty="0" smtClean="0"/>
          </a:p>
          <a:p>
            <a:r>
              <a:rPr lang="vi-VN" dirty="0"/>
              <a:t> </a:t>
            </a:r>
            <a:r>
              <a:rPr lang="en-US" dirty="0" smtClean="0"/>
              <a:t>B</a:t>
            </a:r>
            <a:r>
              <a:rPr lang="vi-VN" dirty="0" smtClean="0"/>
              <a:t>oard </a:t>
            </a:r>
            <a:r>
              <a:rPr lang="vi-VN" dirty="0"/>
              <a:t>Arduino UNO, </a:t>
            </a:r>
            <a:endParaRPr lang="en-US" dirty="0" smtClean="0"/>
          </a:p>
          <a:p>
            <a:r>
              <a:rPr lang="en-US" dirty="0" smtClean="0"/>
              <a:t>01</a:t>
            </a:r>
            <a:r>
              <a:rPr lang="vi-VN" dirty="0" smtClean="0"/>
              <a:t> </a:t>
            </a:r>
            <a:r>
              <a:rPr lang="vi-VN" dirty="0"/>
              <a:t>điện trở 220</a:t>
            </a:r>
            <a:r>
              <a:rPr lang="el-GR" dirty="0"/>
              <a:t>Ω, </a:t>
            </a:r>
            <a:endParaRPr lang="en-US" dirty="0" smtClean="0"/>
          </a:p>
          <a:p>
            <a:r>
              <a:rPr lang="en-US" dirty="0" smtClean="0"/>
              <a:t>01</a:t>
            </a:r>
            <a:r>
              <a:rPr lang="el-GR" dirty="0" smtClean="0"/>
              <a:t> </a:t>
            </a:r>
            <a:r>
              <a:rPr lang="vi-VN" dirty="0" smtClean="0"/>
              <a:t>led</a:t>
            </a:r>
            <a:r>
              <a:rPr lang="en-US" dirty="0" smtClean="0"/>
              <a:t> </a:t>
            </a:r>
            <a:r>
              <a:rPr lang="en-US" dirty="0" err="1" smtClean="0"/>
              <a:t>đơn</a:t>
            </a:r>
            <a:r>
              <a:rPr lang="vi-VN" dirty="0" smtClean="0"/>
              <a:t>. </a:t>
            </a:r>
            <a:endParaRPr lang="en-US" dirty="0" smtClean="0"/>
          </a:p>
          <a:p>
            <a:r>
              <a:rPr lang="en-US" dirty="0" smtClean="0"/>
              <a:t>02 </a:t>
            </a:r>
            <a:r>
              <a:rPr lang="en-US" dirty="0" err="1" smtClean="0"/>
              <a:t>dây</a:t>
            </a:r>
            <a:r>
              <a:rPr lang="en-US" dirty="0" smtClean="0"/>
              <a:t> </a:t>
            </a:r>
            <a:r>
              <a:rPr lang="en-US" dirty="0" err="1" smtClean="0"/>
              <a:t>dẫn</a:t>
            </a:r>
            <a:r>
              <a:rPr lang="en-US" dirty="0" smtClean="0"/>
              <a:t> </a:t>
            </a:r>
            <a:r>
              <a:rPr lang="en-US" dirty="0" err="1" smtClean="0"/>
              <a:t>điện</a:t>
            </a:r>
            <a:r>
              <a:rPr lang="en-US" dirty="0" smtClean="0"/>
              <a:t>.</a:t>
            </a:r>
          </a:p>
          <a:p>
            <a:pPr marL="0" indent="0">
              <a:buNone/>
            </a:pPr>
            <a:endParaRPr lang="en-US" dirty="0"/>
          </a:p>
        </p:txBody>
      </p:sp>
      <p:sp>
        <p:nvSpPr>
          <p:cNvPr id="4" name="Slide Number Placeholder 3"/>
          <p:cNvSpPr>
            <a:spLocks noGrp="1"/>
          </p:cNvSpPr>
          <p:nvPr>
            <p:ph type="sldNum" sz="quarter" idx="12"/>
          </p:nvPr>
        </p:nvSpPr>
        <p:spPr/>
        <p:txBody>
          <a:bodyPr/>
          <a:lstStyle/>
          <a:p>
            <a:fld id="{834A3715-FC91-284B-8702-1BAEDE956EBF}" type="slidenum">
              <a:rPr lang="en-US" smtClean="0"/>
              <a:pPr/>
              <a:t>4</a:t>
            </a:fld>
            <a:endParaRPr lang="en-US"/>
          </a:p>
        </p:txBody>
      </p:sp>
      <p:pic>
        <p:nvPicPr>
          <p:cNvPr id="5" name="Picture 4" descr="Arduino - Wikipedia"/>
          <p:cNvPicPr/>
          <p:nvPr/>
        </p:nvPicPr>
        <p:blipFill>
          <a:blip r:embed="rId2">
            <a:extLst>
              <a:ext uri="{28A0092B-C50C-407E-A947-70E740481C1C}">
                <a14:useLocalDpi xmlns:a14="http://schemas.microsoft.com/office/drawing/2010/main" val="0"/>
              </a:ext>
            </a:extLst>
          </a:blip>
          <a:srcRect/>
          <a:stretch>
            <a:fillRect/>
          </a:stretch>
        </p:blipFill>
        <p:spPr bwMode="auto">
          <a:xfrm>
            <a:off x="6316846" y="1508187"/>
            <a:ext cx="2305050" cy="2361483"/>
          </a:xfrm>
          <a:prstGeom prst="rect">
            <a:avLst/>
          </a:prstGeom>
          <a:noFill/>
          <a:ln>
            <a:noFill/>
          </a:ln>
        </p:spPr>
      </p:pic>
      <p:pic>
        <p:nvPicPr>
          <p:cNvPr id="1026" name="Picture 2" descr="Lập Trình Điều Khiển Đèn LED với Arduino — Arti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7411" y="2087336"/>
            <a:ext cx="3194965" cy="179716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stretch>
            <a:fillRect/>
          </a:stretch>
        </p:blipFill>
        <p:spPr>
          <a:xfrm>
            <a:off x="4376397" y="4098272"/>
            <a:ext cx="2619375" cy="1743075"/>
          </a:xfrm>
          <a:prstGeom prst="rect">
            <a:avLst/>
          </a:prstGeom>
        </p:spPr>
      </p:pic>
      <p:pic>
        <p:nvPicPr>
          <p:cNvPr id="1032" name="Picture 8" descr="Draadbruggen - Set - Draadbruggen - Set, Type: Male - Male, Aantal: 65  stuks, Lengte: 10 - 25 c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76748" y="3884504"/>
            <a:ext cx="2881539" cy="216435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19878" y="195943"/>
            <a:ext cx="3120406"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HƯỚNG DẪN THỰC HÀNH</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102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34A3715-FC91-284B-8702-1BAEDE956EBF}" type="slidenum">
              <a:rPr lang="en-US" smtClean="0"/>
              <a:pPr/>
              <a:t>5</a:t>
            </a:fld>
            <a:endParaRPr lang="en-US"/>
          </a:p>
        </p:txBody>
      </p:sp>
      <p:sp>
        <p:nvSpPr>
          <p:cNvPr id="5" name="Content Placeholder 2"/>
          <p:cNvSpPr>
            <a:spLocks noGrp="1"/>
          </p:cNvSpPr>
          <p:nvPr>
            <p:ph idx="1"/>
          </p:nvPr>
        </p:nvSpPr>
        <p:spPr>
          <a:xfrm>
            <a:off x="386861" y="861647"/>
            <a:ext cx="11430000" cy="5460023"/>
          </a:xfrm>
        </p:spPr>
        <p:txBody>
          <a:bodyPr/>
          <a:lstStyle/>
          <a:p>
            <a:pPr marL="0" indent="0">
              <a:buNone/>
            </a:pPr>
            <a:r>
              <a:rPr lang="en-US" b="1" u="sng" dirty="0" err="1" smtClean="0"/>
              <a:t>Mô</a:t>
            </a:r>
            <a:r>
              <a:rPr lang="en-US" b="1" u="sng" dirty="0" smtClean="0"/>
              <a:t> </a:t>
            </a:r>
            <a:r>
              <a:rPr lang="en-US" b="1" u="sng" dirty="0" err="1" smtClean="0"/>
              <a:t>hình</a:t>
            </a:r>
            <a:r>
              <a:rPr lang="en-US" b="1" u="sng" dirty="0" smtClean="0"/>
              <a:t> </a:t>
            </a:r>
            <a:r>
              <a:rPr lang="en-US" b="1" u="sng" dirty="0" err="1" smtClean="0"/>
              <a:t>kết</a:t>
            </a:r>
            <a:r>
              <a:rPr lang="en-US" b="1" u="sng" dirty="0" smtClean="0"/>
              <a:t> </a:t>
            </a:r>
            <a:r>
              <a:rPr lang="en-US" b="1" u="sng" dirty="0" err="1" smtClean="0"/>
              <a:t>nối</a:t>
            </a:r>
            <a:r>
              <a:rPr lang="en-US" b="1" u="sng" dirty="0" smtClean="0"/>
              <a:t>:</a:t>
            </a:r>
            <a:endParaRPr lang="en-US" dirty="0" smtClean="0"/>
          </a:p>
          <a:p>
            <a:pPr marL="0" indent="0">
              <a:buNone/>
            </a:pPr>
            <a:r>
              <a:rPr lang="en-US" b="1" dirty="0" smtClean="0"/>
              <a:t>- C</a:t>
            </a:r>
            <a:r>
              <a:rPr lang="vi-VN" b="1" dirty="0" smtClean="0"/>
              <a:t>hân </a:t>
            </a:r>
            <a:r>
              <a:rPr lang="vi-VN" b="1" dirty="0"/>
              <a:t>dương (+)</a:t>
            </a:r>
            <a:r>
              <a:rPr lang="vi-VN" dirty="0"/>
              <a:t> </a:t>
            </a:r>
            <a:r>
              <a:rPr lang="vi-VN" dirty="0" smtClean="0"/>
              <a:t>của </a:t>
            </a:r>
            <a:r>
              <a:rPr lang="vi-VN" dirty="0"/>
              <a:t>led kết nối với chân digital của board mạch </a:t>
            </a:r>
            <a:r>
              <a:rPr lang="vi-VN" dirty="0" smtClean="0"/>
              <a:t>Arduino</a:t>
            </a:r>
            <a:r>
              <a:rPr lang="en-US" dirty="0" smtClean="0"/>
              <a:t> qua </a:t>
            </a:r>
            <a:r>
              <a:rPr lang="en-US" dirty="0" err="1" smtClean="0"/>
              <a:t>điện</a:t>
            </a:r>
            <a:r>
              <a:rPr lang="en-US" dirty="0" smtClean="0"/>
              <a:t> </a:t>
            </a:r>
            <a:r>
              <a:rPr lang="en-US" dirty="0" err="1" smtClean="0"/>
              <a:t>trở</a:t>
            </a:r>
            <a:r>
              <a:rPr lang="en-US" dirty="0"/>
              <a:t>.</a:t>
            </a:r>
            <a:endParaRPr lang="en-US" dirty="0" smtClean="0"/>
          </a:p>
          <a:p>
            <a:pPr marL="0" indent="0">
              <a:buNone/>
            </a:pPr>
            <a:r>
              <a:rPr lang="en-US" b="1" dirty="0" smtClean="0"/>
              <a:t>- C</a:t>
            </a:r>
            <a:r>
              <a:rPr lang="vi-VN" b="1" dirty="0" smtClean="0"/>
              <a:t>hân </a:t>
            </a:r>
            <a:r>
              <a:rPr lang="vi-VN" b="1" dirty="0"/>
              <a:t>âm (-)</a:t>
            </a:r>
            <a:r>
              <a:rPr lang="vi-VN" dirty="0"/>
              <a:t> của led kết nối vào GND của board mạch Arduino</a:t>
            </a:r>
            <a:endParaRPr lang="en-US" b="1" dirty="0" smtClean="0"/>
          </a:p>
        </p:txBody>
      </p:sp>
      <p:pic>
        <p:nvPicPr>
          <p:cNvPr id="6" name="Picture 5"/>
          <p:cNvPicPr>
            <a:picLocks noChangeAspect="1"/>
          </p:cNvPicPr>
          <p:nvPr/>
        </p:nvPicPr>
        <p:blipFill rotWithShape="1">
          <a:blip r:embed="rId2"/>
          <a:srcRect b="4197"/>
          <a:stretch/>
        </p:blipFill>
        <p:spPr>
          <a:xfrm>
            <a:off x="3100372" y="2744534"/>
            <a:ext cx="5199319" cy="3494342"/>
          </a:xfrm>
          <a:prstGeom prst="rect">
            <a:avLst/>
          </a:prstGeom>
        </p:spPr>
      </p:pic>
      <p:sp>
        <p:nvSpPr>
          <p:cNvPr id="7" name="TextBox 6"/>
          <p:cNvSpPr txBox="1"/>
          <p:nvPr/>
        </p:nvSpPr>
        <p:spPr>
          <a:xfrm>
            <a:off x="419878" y="195943"/>
            <a:ext cx="3120406"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HƯỚNG DẪN THỰC HÀNH</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076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2741" y="1774133"/>
            <a:ext cx="9396117" cy="3346085"/>
          </a:xfrm>
        </p:spPr>
        <p:txBody>
          <a:bodyPr/>
          <a:lstStyle/>
          <a:p>
            <a:r>
              <a:rPr lang="en-US" sz="1800" b="0" i="1" dirty="0" smtClean="0">
                <a:latin typeface="Times New Roman" panose="02020603050405020304" pitchFamily="18" charset="0"/>
                <a:cs typeface="Times New Roman" panose="02020603050405020304" pitchFamily="18" charset="0"/>
              </a:rPr>
              <a:t>//</a:t>
            </a:r>
            <a:r>
              <a:rPr lang="en-US" sz="1800" b="0" i="1" dirty="0" err="1" smtClean="0">
                <a:latin typeface="Times New Roman" panose="02020603050405020304" pitchFamily="18" charset="0"/>
                <a:cs typeface="Times New Roman" panose="02020603050405020304" pitchFamily="18" charset="0"/>
              </a:rPr>
              <a:t>khai</a:t>
            </a:r>
            <a:r>
              <a:rPr lang="en-US" sz="1800" b="0" i="1" dirty="0" smtClean="0">
                <a:latin typeface="Times New Roman" panose="02020603050405020304" pitchFamily="18" charset="0"/>
                <a:cs typeface="Times New Roman" panose="02020603050405020304" pitchFamily="18" charset="0"/>
              </a:rPr>
              <a:t> </a:t>
            </a:r>
            <a:r>
              <a:rPr lang="en-US" sz="1800" b="0" i="1" dirty="0" err="1" smtClean="0">
                <a:latin typeface="Times New Roman" panose="02020603050405020304" pitchFamily="18" charset="0"/>
                <a:cs typeface="Times New Roman" panose="02020603050405020304" pitchFamily="18" charset="0"/>
              </a:rPr>
              <a:t>báo</a:t>
            </a:r>
            <a:r>
              <a:rPr lang="en-US" sz="1800" b="0" i="1" dirty="0" smtClean="0">
                <a:latin typeface="Times New Roman" panose="02020603050405020304" pitchFamily="18" charset="0"/>
                <a:cs typeface="Times New Roman" panose="02020603050405020304" pitchFamily="18" charset="0"/>
              </a:rPr>
              <a:t> </a:t>
            </a:r>
            <a:r>
              <a:rPr lang="en-US" sz="1800" b="0" i="1" dirty="0" err="1" smtClean="0">
                <a:latin typeface="Times New Roman" panose="02020603050405020304" pitchFamily="18" charset="0"/>
                <a:cs typeface="Times New Roman" panose="02020603050405020304" pitchFamily="18" charset="0"/>
              </a:rPr>
              <a:t>chân</a:t>
            </a:r>
            <a:r>
              <a:rPr lang="en-US" sz="1800" b="0" i="1" dirty="0" smtClean="0">
                <a:latin typeface="Times New Roman" panose="02020603050405020304" pitchFamily="18" charset="0"/>
                <a:cs typeface="Times New Roman" panose="02020603050405020304" pitchFamily="18" charset="0"/>
              </a:rPr>
              <a:t> </a:t>
            </a:r>
            <a:r>
              <a:rPr lang="vi-VN" sz="1800" b="0" i="1" dirty="0">
                <a:latin typeface="Times New Roman" panose="02020603050405020304" pitchFamily="18" charset="0"/>
                <a:cs typeface="Times New Roman" panose="02020603050405020304" pitchFamily="18" charset="0"/>
              </a:rPr>
              <a:t>digital</a:t>
            </a:r>
            <a:r>
              <a:rPr lang="en-US" sz="1800" b="0" i="1" dirty="0" smtClean="0">
                <a:latin typeface="Times New Roman" panose="02020603050405020304" pitchFamily="18" charset="0"/>
                <a:cs typeface="Times New Roman" panose="02020603050405020304" pitchFamily="18" charset="0"/>
              </a:rPr>
              <a:t> 13 </a:t>
            </a:r>
            <a:r>
              <a:rPr lang="en-US" sz="1800" b="0" i="1" dirty="0" err="1" smtClean="0">
                <a:latin typeface="Times New Roman" panose="02020603050405020304" pitchFamily="18" charset="0"/>
                <a:cs typeface="Times New Roman" panose="02020603050405020304" pitchFamily="18" charset="0"/>
              </a:rPr>
              <a:t>kết</a:t>
            </a:r>
            <a:r>
              <a:rPr lang="en-US" sz="1800" b="0" i="1" dirty="0" smtClean="0">
                <a:latin typeface="Times New Roman" panose="02020603050405020304" pitchFamily="18" charset="0"/>
                <a:cs typeface="Times New Roman" panose="02020603050405020304" pitchFamily="18" charset="0"/>
              </a:rPr>
              <a:t> </a:t>
            </a:r>
            <a:r>
              <a:rPr lang="en-US" sz="1800" b="0" i="1" dirty="0" err="1" smtClean="0">
                <a:latin typeface="Times New Roman" panose="02020603050405020304" pitchFamily="18" charset="0"/>
                <a:cs typeface="Times New Roman" panose="02020603050405020304" pitchFamily="18" charset="0"/>
              </a:rPr>
              <a:t>nối</a:t>
            </a:r>
            <a:r>
              <a:rPr lang="en-US" sz="1800" b="0" i="1" dirty="0" smtClean="0">
                <a:latin typeface="Times New Roman" panose="02020603050405020304" pitchFamily="18" charset="0"/>
                <a:cs typeface="Times New Roman" panose="02020603050405020304" pitchFamily="18" charset="0"/>
              </a:rPr>
              <a:t> </a:t>
            </a:r>
            <a:r>
              <a:rPr lang="en-US" sz="1800" b="0" i="1" dirty="0" err="1" smtClean="0">
                <a:latin typeface="Times New Roman" panose="02020603050405020304" pitchFamily="18" charset="0"/>
                <a:cs typeface="Times New Roman" panose="02020603050405020304" pitchFamily="18" charset="0"/>
              </a:rPr>
              <a:t>với</a:t>
            </a:r>
            <a:r>
              <a:rPr lang="en-US" sz="1800" b="0" i="1" dirty="0" smtClean="0">
                <a:latin typeface="Times New Roman" panose="02020603050405020304" pitchFamily="18" charset="0"/>
                <a:cs typeface="Times New Roman" panose="02020603050405020304" pitchFamily="18" charset="0"/>
              </a:rPr>
              <a:t> (+)</a:t>
            </a:r>
            <a:r>
              <a:rPr lang="en-US" sz="1800" b="0" i="1" dirty="0" err="1" smtClean="0">
                <a:latin typeface="Times New Roman" panose="02020603050405020304" pitchFamily="18" charset="0"/>
                <a:cs typeface="Times New Roman" panose="02020603050405020304" pitchFamily="18" charset="0"/>
              </a:rPr>
              <a:t>của</a:t>
            </a:r>
            <a:r>
              <a:rPr lang="en-US" sz="1800" b="0" i="1" dirty="0" smtClean="0">
                <a:latin typeface="Times New Roman" panose="02020603050405020304" pitchFamily="18" charset="0"/>
                <a:cs typeface="Times New Roman" panose="02020603050405020304" pitchFamily="18" charset="0"/>
              </a:rPr>
              <a:t> led</a:t>
            </a:r>
            <a:br>
              <a:rPr lang="en-US" sz="1800" b="0" i="1" dirty="0" smtClean="0">
                <a:latin typeface="Times New Roman" panose="02020603050405020304" pitchFamily="18" charset="0"/>
                <a:cs typeface="Times New Roman" panose="02020603050405020304" pitchFamily="18" charset="0"/>
              </a:rPr>
            </a:br>
            <a:r>
              <a:rPr lang="en-US" sz="1800" b="0" i="1" dirty="0" smtClean="0">
                <a:latin typeface="Times New Roman" panose="02020603050405020304" pitchFamily="18" charset="0"/>
                <a:cs typeface="Times New Roman" panose="02020603050405020304" pitchFamily="18" charset="0"/>
              </a:rPr>
              <a:t/>
            </a:r>
            <a:br>
              <a:rPr lang="en-US" sz="1800" b="0" i="1" dirty="0" smtClean="0">
                <a:latin typeface="Times New Roman" panose="02020603050405020304" pitchFamily="18" charset="0"/>
                <a:cs typeface="Times New Roman" panose="02020603050405020304" pitchFamily="18" charset="0"/>
              </a:rPr>
            </a:br>
            <a:r>
              <a:rPr lang="en-US" sz="1800" b="0" i="1" dirty="0" smtClean="0">
                <a:latin typeface="Times New Roman" panose="02020603050405020304" pitchFamily="18" charset="0"/>
                <a:cs typeface="Times New Roman" panose="02020603050405020304" pitchFamily="18" charset="0"/>
              </a:rPr>
              <a:t>//</a:t>
            </a:r>
            <a:r>
              <a:rPr lang="en-US" sz="1800" b="0" i="1" dirty="0" err="1" smtClean="0">
                <a:latin typeface="Times New Roman" panose="02020603050405020304" pitchFamily="18" charset="0"/>
                <a:cs typeface="Times New Roman" panose="02020603050405020304" pitchFamily="18" charset="0"/>
              </a:rPr>
              <a:t>khai</a:t>
            </a:r>
            <a:r>
              <a:rPr lang="en-US" sz="1800" b="0" i="1" dirty="0" smtClean="0">
                <a:latin typeface="Times New Roman" panose="02020603050405020304" pitchFamily="18" charset="0"/>
                <a:cs typeface="Times New Roman" panose="02020603050405020304" pitchFamily="18" charset="0"/>
              </a:rPr>
              <a:t> </a:t>
            </a:r>
            <a:r>
              <a:rPr lang="en-US" sz="1800" b="0" i="1" dirty="0" err="1" smtClean="0">
                <a:latin typeface="Times New Roman" panose="02020603050405020304" pitchFamily="18" charset="0"/>
                <a:cs typeface="Times New Roman" panose="02020603050405020304" pitchFamily="18" charset="0"/>
              </a:rPr>
              <a:t>báo</a:t>
            </a:r>
            <a:r>
              <a:rPr lang="en-US" sz="1800" b="0" i="1" dirty="0" smtClean="0">
                <a:latin typeface="Times New Roman" panose="02020603050405020304" pitchFamily="18" charset="0"/>
                <a:cs typeface="Times New Roman" panose="02020603050405020304" pitchFamily="18" charset="0"/>
              </a:rPr>
              <a:t> </a:t>
            </a:r>
            <a:r>
              <a:rPr lang="en-US" sz="1800" b="0" i="1" dirty="0" err="1" smtClean="0">
                <a:latin typeface="Times New Roman" panose="02020603050405020304" pitchFamily="18" charset="0"/>
                <a:cs typeface="Times New Roman" panose="02020603050405020304" pitchFamily="18" charset="0"/>
              </a:rPr>
              <a:t>chân</a:t>
            </a:r>
            <a:r>
              <a:rPr lang="en-US" sz="1800" b="0" i="1" dirty="0" smtClean="0">
                <a:latin typeface="Times New Roman" panose="02020603050405020304" pitchFamily="18" charset="0"/>
                <a:cs typeface="Times New Roman" panose="02020603050405020304" pitchFamily="18" charset="0"/>
              </a:rPr>
              <a:t> 13 ở </a:t>
            </a:r>
            <a:r>
              <a:rPr lang="en-US" sz="1800" b="0" i="1" dirty="0" err="1" smtClean="0">
                <a:latin typeface="Times New Roman" panose="02020603050405020304" pitchFamily="18" charset="0"/>
                <a:cs typeface="Times New Roman" panose="02020603050405020304" pitchFamily="18" charset="0"/>
              </a:rPr>
              <a:t>chế</a:t>
            </a:r>
            <a:r>
              <a:rPr lang="en-US" sz="1800" b="0" i="1" dirty="0" smtClean="0">
                <a:latin typeface="Times New Roman" panose="02020603050405020304" pitchFamily="18" charset="0"/>
                <a:cs typeface="Times New Roman" panose="02020603050405020304" pitchFamily="18" charset="0"/>
              </a:rPr>
              <a:t> </a:t>
            </a:r>
            <a:r>
              <a:rPr lang="en-US" sz="1800" b="0" i="1" dirty="0" err="1" smtClean="0">
                <a:latin typeface="Times New Roman" panose="02020603050405020304" pitchFamily="18" charset="0"/>
                <a:cs typeface="Times New Roman" panose="02020603050405020304" pitchFamily="18" charset="0"/>
              </a:rPr>
              <a:t>độ</a:t>
            </a:r>
            <a:r>
              <a:rPr lang="en-US" sz="1800" b="0" i="1" dirty="0" smtClean="0">
                <a:latin typeface="Times New Roman" panose="02020603050405020304" pitchFamily="18" charset="0"/>
                <a:cs typeface="Times New Roman" panose="02020603050405020304" pitchFamily="18" charset="0"/>
              </a:rPr>
              <a:t> output</a:t>
            </a:r>
            <a:br>
              <a:rPr lang="en-US" sz="1800" b="0" i="1" dirty="0" smtClean="0">
                <a:latin typeface="Times New Roman" panose="02020603050405020304" pitchFamily="18" charset="0"/>
                <a:cs typeface="Times New Roman" panose="02020603050405020304" pitchFamily="18" charset="0"/>
              </a:rPr>
            </a:br>
            <a:r>
              <a:rPr lang="en-US" sz="1800" b="0" i="1" dirty="0" smtClean="0">
                <a:latin typeface="Times New Roman" panose="02020603050405020304" pitchFamily="18" charset="0"/>
                <a:cs typeface="Times New Roman" panose="02020603050405020304" pitchFamily="18" charset="0"/>
              </a:rPr>
              <a:t/>
            </a:r>
            <a:br>
              <a:rPr lang="en-US" sz="1800" b="0" i="1" dirty="0" smtClean="0">
                <a:latin typeface="Times New Roman" panose="02020603050405020304" pitchFamily="18" charset="0"/>
                <a:cs typeface="Times New Roman" panose="02020603050405020304" pitchFamily="18" charset="0"/>
              </a:rPr>
            </a:br>
            <a:r>
              <a:rPr lang="en-US" sz="1800" b="0" i="1" dirty="0">
                <a:latin typeface="Times New Roman" panose="02020603050405020304" pitchFamily="18" charset="0"/>
                <a:cs typeface="Times New Roman" panose="02020603050405020304" pitchFamily="18" charset="0"/>
              </a:rPr>
              <a:t/>
            </a:r>
            <a:br>
              <a:rPr lang="en-US" sz="1800" b="0" i="1" dirty="0">
                <a:latin typeface="Times New Roman" panose="02020603050405020304" pitchFamily="18" charset="0"/>
                <a:cs typeface="Times New Roman" panose="02020603050405020304" pitchFamily="18" charset="0"/>
              </a:rPr>
            </a:br>
            <a:r>
              <a:rPr lang="en-US" sz="1800" b="0" i="1" dirty="0" smtClean="0">
                <a:latin typeface="Times New Roman" panose="02020603050405020304" pitchFamily="18" charset="0"/>
                <a:cs typeface="Times New Roman" panose="02020603050405020304" pitchFamily="18" charset="0"/>
              </a:rPr>
              <a:t/>
            </a:r>
            <a:br>
              <a:rPr lang="en-US" sz="1800" b="0" i="1" dirty="0" smtClean="0">
                <a:latin typeface="Times New Roman" panose="02020603050405020304" pitchFamily="18" charset="0"/>
                <a:cs typeface="Times New Roman" panose="02020603050405020304" pitchFamily="18" charset="0"/>
              </a:rPr>
            </a:br>
            <a:r>
              <a:rPr lang="en-US" sz="1800" b="0" i="1" dirty="0" smtClean="0">
                <a:latin typeface="Times New Roman" panose="02020603050405020304" pitchFamily="18" charset="0"/>
                <a:cs typeface="Times New Roman" panose="02020603050405020304" pitchFamily="18" charset="0"/>
              </a:rPr>
              <a:t>//</a:t>
            </a:r>
            <a:r>
              <a:rPr lang="en-US" sz="1800" b="0" i="1" dirty="0" err="1" smtClean="0">
                <a:latin typeface="Times New Roman" panose="02020603050405020304" pitchFamily="18" charset="0"/>
                <a:cs typeface="Times New Roman" panose="02020603050405020304" pitchFamily="18" charset="0"/>
              </a:rPr>
              <a:t>vòng</a:t>
            </a:r>
            <a:r>
              <a:rPr lang="en-US" sz="1800" b="0" i="1" dirty="0" smtClean="0">
                <a:latin typeface="Times New Roman" panose="02020603050405020304" pitchFamily="18" charset="0"/>
                <a:cs typeface="Times New Roman" panose="02020603050405020304" pitchFamily="18" charset="0"/>
              </a:rPr>
              <a:t> </a:t>
            </a:r>
            <a:r>
              <a:rPr lang="en-US" sz="1800" b="0" i="1" dirty="0" err="1" smtClean="0">
                <a:latin typeface="Times New Roman" panose="02020603050405020304" pitchFamily="18" charset="0"/>
                <a:cs typeface="Times New Roman" panose="02020603050405020304" pitchFamily="18" charset="0"/>
              </a:rPr>
              <a:t>lặp</a:t>
            </a:r>
            <a:r>
              <a:rPr lang="en-US" sz="1800" b="0" i="1" dirty="0" smtClean="0">
                <a:latin typeface="Times New Roman" panose="02020603050405020304" pitchFamily="18" charset="0"/>
                <a:cs typeface="Times New Roman" panose="02020603050405020304" pitchFamily="18" charset="0"/>
              </a:rPr>
              <a:t> loop :</a:t>
            </a:r>
            <a:br>
              <a:rPr lang="en-US" sz="1800" b="0" i="1" dirty="0" smtClean="0">
                <a:latin typeface="Times New Roman" panose="02020603050405020304" pitchFamily="18" charset="0"/>
                <a:cs typeface="Times New Roman" panose="02020603050405020304" pitchFamily="18" charset="0"/>
              </a:rPr>
            </a:br>
            <a:r>
              <a:rPr lang="en-US" sz="1800" b="0" i="1" dirty="0" smtClean="0">
                <a:latin typeface="Times New Roman" panose="02020603050405020304" pitchFamily="18" charset="0"/>
                <a:cs typeface="Times New Roman" panose="02020603050405020304" pitchFamily="18" charset="0"/>
              </a:rPr>
              <a:t>//led </a:t>
            </a:r>
            <a:r>
              <a:rPr lang="en-US" sz="1800" b="0" i="1" dirty="0" err="1" smtClean="0">
                <a:latin typeface="Times New Roman" panose="02020603050405020304" pitchFamily="18" charset="0"/>
                <a:cs typeface="Times New Roman" panose="02020603050405020304" pitchFamily="18" charset="0"/>
              </a:rPr>
              <a:t>nhận</a:t>
            </a:r>
            <a:r>
              <a:rPr lang="en-US" sz="1800" b="0" i="1" dirty="0" smtClean="0">
                <a:latin typeface="Times New Roman" panose="02020603050405020304" pitchFamily="18" charset="0"/>
                <a:cs typeface="Times New Roman" panose="02020603050405020304" pitchFamily="18" charset="0"/>
              </a:rPr>
              <a:t> </a:t>
            </a:r>
            <a:r>
              <a:rPr lang="en-US" sz="1800" b="0" i="1" dirty="0" err="1" smtClean="0">
                <a:latin typeface="Times New Roman" panose="02020603050405020304" pitchFamily="18" charset="0"/>
                <a:cs typeface="Times New Roman" panose="02020603050405020304" pitchFamily="18" charset="0"/>
              </a:rPr>
              <a:t>giá</a:t>
            </a:r>
            <a:r>
              <a:rPr lang="en-US" sz="1800" b="0" i="1" dirty="0" smtClean="0">
                <a:latin typeface="Times New Roman" panose="02020603050405020304" pitchFamily="18" charset="0"/>
                <a:cs typeface="Times New Roman" panose="02020603050405020304" pitchFamily="18" charset="0"/>
              </a:rPr>
              <a:t> </a:t>
            </a:r>
            <a:r>
              <a:rPr lang="en-US" sz="1800" b="0" i="1" dirty="0" err="1" smtClean="0">
                <a:latin typeface="Times New Roman" panose="02020603050405020304" pitchFamily="18" charset="0"/>
                <a:cs typeface="Times New Roman" panose="02020603050405020304" pitchFamily="18" charset="0"/>
              </a:rPr>
              <a:t>trị</a:t>
            </a:r>
            <a:r>
              <a:rPr lang="en-US" sz="1800" b="0" i="1" dirty="0" smtClean="0">
                <a:latin typeface="Times New Roman" panose="02020603050405020304" pitchFamily="18" charset="0"/>
                <a:cs typeface="Times New Roman" panose="02020603050405020304" pitchFamily="18" charset="0"/>
              </a:rPr>
              <a:t> High, </a:t>
            </a:r>
            <a:r>
              <a:rPr lang="en-US" sz="1800" b="0" i="1" dirty="0" err="1" smtClean="0">
                <a:latin typeface="Times New Roman" panose="02020603050405020304" pitchFamily="18" charset="0"/>
                <a:cs typeface="Times New Roman" panose="02020603050405020304" pitchFamily="18" charset="0"/>
              </a:rPr>
              <a:t>tương</a:t>
            </a:r>
            <a:r>
              <a:rPr lang="en-US" sz="1800" b="0" i="1" dirty="0" smtClean="0">
                <a:latin typeface="Times New Roman" panose="02020603050405020304" pitchFamily="18" charset="0"/>
                <a:cs typeface="Times New Roman" panose="02020603050405020304" pitchFamily="18" charset="0"/>
              </a:rPr>
              <a:t> </a:t>
            </a:r>
            <a:r>
              <a:rPr lang="en-US" sz="1800" b="0" i="1" dirty="0" err="1" smtClean="0">
                <a:latin typeface="Times New Roman" panose="02020603050405020304" pitchFamily="18" charset="0"/>
                <a:cs typeface="Times New Roman" panose="02020603050405020304" pitchFamily="18" charset="0"/>
              </a:rPr>
              <a:t>ứng</a:t>
            </a:r>
            <a:r>
              <a:rPr lang="en-US" sz="1800" b="0" i="1" dirty="0" smtClean="0">
                <a:latin typeface="Times New Roman" panose="02020603050405020304" pitchFamily="18" charset="0"/>
                <a:cs typeface="Times New Roman" panose="02020603050405020304" pitchFamily="18" charset="0"/>
              </a:rPr>
              <a:t> </a:t>
            </a:r>
            <a:r>
              <a:rPr lang="en-US" sz="1800" b="0" i="1" dirty="0" err="1" smtClean="0">
                <a:latin typeface="Times New Roman" panose="02020603050405020304" pitchFamily="18" charset="0"/>
                <a:cs typeface="Times New Roman" panose="02020603050405020304" pitchFamily="18" charset="0"/>
              </a:rPr>
              <a:t>với</a:t>
            </a:r>
            <a:r>
              <a:rPr lang="en-US" sz="1800" b="0" i="1" dirty="0" smtClean="0">
                <a:latin typeface="Times New Roman" panose="02020603050405020304" pitchFamily="18" charset="0"/>
                <a:cs typeface="Times New Roman" panose="02020603050405020304" pitchFamily="18" charset="0"/>
              </a:rPr>
              <a:t> </a:t>
            </a:r>
            <a:r>
              <a:rPr lang="en-US" sz="1800" b="0" i="1" dirty="0" err="1" smtClean="0">
                <a:latin typeface="Times New Roman" panose="02020603050405020304" pitchFamily="18" charset="0"/>
                <a:cs typeface="Times New Roman" panose="02020603050405020304" pitchFamily="18" charset="0"/>
              </a:rPr>
              <a:t>chân</a:t>
            </a:r>
            <a:r>
              <a:rPr lang="en-US" sz="1800" b="0" i="1" dirty="0" smtClean="0">
                <a:latin typeface="Times New Roman" panose="02020603050405020304" pitchFamily="18" charset="0"/>
                <a:cs typeface="Times New Roman" panose="02020603050405020304" pitchFamily="18" charset="0"/>
              </a:rPr>
              <a:t> 13 </a:t>
            </a:r>
            <a:r>
              <a:rPr lang="en-US" sz="1800" b="0" i="1" dirty="0" err="1" smtClean="0">
                <a:latin typeface="Times New Roman" panose="02020603050405020304" pitchFamily="18" charset="0"/>
                <a:cs typeface="Times New Roman" panose="02020603050405020304" pitchFamily="18" charset="0"/>
              </a:rPr>
              <a:t>nhận</a:t>
            </a:r>
            <a:r>
              <a:rPr lang="en-US" sz="1800" b="0" i="1" dirty="0" smtClean="0">
                <a:latin typeface="Times New Roman" panose="02020603050405020304" pitchFamily="18" charset="0"/>
                <a:cs typeface="Times New Roman" panose="02020603050405020304" pitchFamily="18" charset="0"/>
              </a:rPr>
              <a:t> </a:t>
            </a:r>
            <a:r>
              <a:rPr lang="en-US" sz="1800" b="0" i="1" dirty="0" err="1" smtClean="0">
                <a:latin typeface="Times New Roman" panose="02020603050405020304" pitchFamily="18" charset="0"/>
                <a:cs typeface="Times New Roman" panose="02020603050405020304" pitchFamily="18" charset="0"/>
              </a:rPr>
              <a:t>giá</a:t>
            </a:r>
            <a:r>
              <a:rPr lang="en-US" sz="1800" b="0" i="1" dirty="0" smtClean="0">
                <a:latin typeface="Times New Roman" panose="02020603050405020304" pitchFamily="18" charset="0"/>
                <a:cs typeface="Times New Roman" panose="02020603050405020304" pitchFamily="18" charset="0"/>
              </a:rPr>
              <a:t> </a:t>
            </a:r>
            <a:r>
              <a:rPr lang="en-US" sz="1800" b="0" i="1" dirty="0" err="1" smtClean="0">
                <a:latin typeface="Times New Roman" panose="02020603050405020304" pitchFamily="18" charset="0"/>
                <a:cs typeface="Times New Roman" panose="02020603050405020304" pitchFamily="18" charset="0"/>
              </a:rPr>
              <a:t>trị</a:t>
            </a:r>
            <a:r>
              <a:rPr lang="en-US" sz="1800" b="0" i="1" dirty="0" smtClean="0">
                <a:latin typeface="Times New Roman" panose="02020603050405020304" pitchFamily="18" charset="0"/>
                <a:cs typeface="Times New Roman" panose="02020603050405020304" pitchFamily="18" charset="0"/>
              </a:rPr>
              <a:t> 5v </a:t>
            </a:r>
            <a:r>
              <a:rPr lang="en-US" sz="1800" b="0" i="1"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1800" b="0" i="1" dirty="0" err="1" smtClean="0">
                <a:latin typeface="Times New Roman" panose="02020603050405020304" pitchFamily="18" charset="0"/>
                <a:cs typeface="Times New Roman" panose="02020603050405020304" pitchFamily="18" charset="0"/>
                <a:sym typeface="Wingdings" panose="05000000000000000000" pitchFamily="2" charset="2"/>
              </a:rPr>
              <a:t>đèn</a:t>
            </a:r>
            <a:r>
              <a:rPr lang="en-US" sz="1800" b="0" i="1"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1800" b="0" i="1" dirty="0" err="1" smtClean="0">
                <a:latin typeface="Times New Roman" panose="02020603050405020304" pitchFamily="18" charset="0"/>
                <a:cs typeface="Times New Roman" panose="02020603050405020304" pitchFamily="18" charset="0"/>
                <a:sym typeface="Wingdings" panose="05000000000000000000" pitchFamily="2" charset="2"/>
              </a:rPr>
              <a:t>sáng</a:t>
            </a:r>
            <a:r>
              <a:rPr lang="en-US" sz="1800" b="0" i="1" dirty="0" smtClean="0">
                <a:latin typeface="Times New Roman" panose="02020603050405020304" pitchFamily="18" charset="0"/>
                <a:cs typeface="Times New Roman" panose="02020603050405020304" pitchFamily="18" charset="0"/>
                <a:sym typeface="Wingdings" panose="05000000000000000000" pitchFamily="2" charset="2"/>
              </a:rPr>
              <a:t/>
            </a:r>
            <a:br>
              <a:rPr lang="en-US" sz="1800" b="0" i="1" dirty="0" smtClean="0">
                <a:latin typeface="Times New Roman" panose="02020603050405020304" pitchFamily="18" charset="0"/>
                <a:cs typeface="Times New Roman" panose="02020603050405020304" pitchFamily="18" charset="0"/>
                <a:sym typeface="Wingdings" panose="05000000000000000000" pitchFamily="2" charset="2"/>
              </a:rPr>
            </a:br>
            <a:r>
              <a:rPr lang="en-US" sz="1800" b="0" i="1" dirty="0" smtClean="0">
                <a:latin typeface="Times New Roman" panose="02020603050405020304" pitchFamily="18" charset="0"/>
                <a:cs typeface="Times New Roman" panose="02020603050405020304" pitchFamily="18" charset="0"/>
              </a:rPr>
              <a:t>// </a:t>
            </a:r>
            <a:r>
              <a:rPr lang="en-US" sz="1800" b="0" i="1" dirty="0" err="1" smtClean="0">
                <a:latin typeface="Times New Roman" panose="02020603050405020304" pitchFamily="18" charset="0"/>
                <a:cs typeface="Times New Roman" panose="02020603050405020304" pitchFamily="18" charset="0"/>
              </a:rPr>
              <a:t>chờ</a:t>
            </a:r>
            <a:r>
              <a:rPr lang="en-US" sz="1800" b="0" i="1" dirty="0" smtClean="0">
                <a:latin typeface="Times New Roman" panose="02020603050405020304" pitchFamily="18" charset="0"/>
                <a:cs typeface="Times New Roman" panose="02020603050405020304" pitchFamily="18" charset="0"/>
              </a:rPr>
              <a:t> 100mini </a:t>
            </a:r>
            <a:r>
              <a:rPr lang="en-US" sz="1800" b="0" i="1" dirty="0" err="1" smtClean="0">
                <a:latin typeface="Times New Roman" panose="02020603050405020304" pitchFamily="18" charset="0"/>
                <a:cs typeface="Times New Roman" panose="02020603050405020304" pitchFamily="18" charset="0"/>
              </a:rPr>
              <a:t>giây</a:t>
            </a:r>
            <a:r>
              <a:rPr lang="en-US" sz="1800" b="0" i="1" dirty="0" smtClean="0">
                <a:latin typeface="Times New Roman" panose="02020603050405020304" pitchFamily="18" charset="0"/>
                <a:cs typeface="Times New Roman" panose="02020603050405020304" pitchFamily="18" charset="0"/>
              </a:rPr>
              <a:t>=0.1s</a:t>
            </a:r>
            <a:br>
              <a:rPr lang="en-US" sz="1800" b="0" i="1" dirty="0" smtClean="0">
                <a:latin typeface="Times New Roman" panose="02020603050405020304" pitchFamily="18" charset="0"/>
                <a:cs typeface="Times New Roman" panose="02020603050405020304" pitchFamily="18" charset="0"/>
              </a:rPr>
            </a:br>
            <a:r>
              <a:rPr lang="en-US" sz="1800" b="0" i="1" dirty="0">
                <a:latin typeface="Times New Roman" panose="02020603050405020304" pitchFamily="18" charset="0"/>
                <a:cs typeface="Times New Roman" panose="02020603050405020304" pitchFamily="18" charset="0"/>
              </a:rPr>
              <a:t/>
            </a:r>
            <a:br>
              <a:rPr lang="en-US" sz="1800" b="0" i="1" dirty="0">
                <a:latin typeface="Times New Roman" panose="02020603050405020304" pitchFamily="18" charset="0"/>
                <a:cs typeface="Times New Roman" panose="02020603050405020304" pitchFamily="18" charset="0"/>
              </a:rPr>
            </a:br>
            <a:r>
              <a:rPr lang="en-US" sz="1800" b="0" i="1" dirty="0">
                <a:latin typeface="Times New Roman" panose="02020603050405020304" pitchFamily="18" charset="0"/>
                <a:cs typeface="Times New Roman" panose="02020603050405020304" pitchFamily="18" charset="0"/>
              </a:rPr>
              <a:t>//led </a:t>
            </a:r>
            <a:r>
              <a:rPr lang="en-US" sz="1800" b="0" i="1" dirty="0" err="1">
                <a:latin typeface="Times New Roman" panose="02020603050405020304" pitchFamily="18" charset="0"/>
                <a:cs typeface="Times New Roman" panose="02020603050405020304" pitchFamily="18" charset="0"/>
              </a:rPr>
              <a:t>nhận</a:t>
            </a:r>
            <a:r>
              <a:rPr lang="en-US" sz="1800" b="0" i="1" dirty="0">
                <a:latin typeface="Times New Roman" panose="02020603050405020304" pitchFamily="18" charset="0"/>
                <a:cs typeface="Times New Roman" panose="02020603050405020304" pitchFamily="18" charset="0"/>
              </a:rPr>
              <a:t> </a:t>
            </a:r>
            <a:r>
              <a:rPr lang="en-US" sz="1800" b="0" i="1" dirty="0" err="1">
                <a:latin typeface="Times New Roman" panose="02020603050405020304" pitchFamily="18" charset="0"/>
                <a:cs typeface="Times New Roman" panose="02020603050405020304" pitchFamily="18" charset="0"/>
              </a:rPr>
              <a:t>giá</a:t>
            </a:r>
            <a:r>
              <a:rPr lang="en-US" sz="1800" b="0" i="1" dirty="0">
                <a:latin typeface="Times New Roman" panose="02020603050405020304" pitchFamily="18" charset="0"/>
                <a:cs typeface="Times New Roman" panose="02020603050405020304" pitchFamily="18" charset="0"/>
              </a:rPr>
              <a:t> </a:t>
            </a:r>
            <a:r>
              <a:rPr lang="en-US" sz="1800" b="0" i="1" dirty="0" err="1">
                <a:latin typeface="Times New Roman" panose="02020603050405020304" pitchFamily="18" charset="0"/>
                <a:cs typeface="Times New Roman" panose="02020603050405020304" pitchFamily="18" charset="0"/>
              </a:rPr>
              <a:t>trị</a:t>
            </a:r>
            <a:r>
              <a:rPr lang="en-US" sz="1800" b="0" i="1" dirty="0">
                <a:latin typeface="Times New Roman" panose="02020603050405020304" pitchFamily="18" charset="0"/>
                <a:cs typeface="Times New Roman" panose="02020603050405020304" pitchFamily="18" charset="0"/>
              </a:rPr>
              <a:t> </a:t>
            </a:r>
            <a:r>
              <a:rPr lang="en-US" sz="1800" b="0" i="1" dirty="0" smtClean="0">
                <a:latin typeface="Times New Roman" panose="02020603050405020304" pitchFamily="18" charset="0"/>
                <a:cs typeface="Times New Roman" panose="02020603050405020304" pitchFamily="18" charset="0"/>
              </a:rPr>
              <a:t>Low, </a:t>
            </a:r>
            <a:r>
              <a:rPr lang="en-US" sz="1800" b="0" i="1" dirty="0" err="1">
                <a:latin typeface="Times New Roman" panose="02020603050405020304" pitchFamily="18" charset="0"/>
                <a:cs typeface="Times New Roman" panose="02020603050405020304" pitchFamily="18" charset="0"/>
              </a:rPr>
              <a:t>tương</a:t>
            </a:r>
            <a:r>
              <a:rPr lang="en-US" sz="1800" b="0" i="1" dirty="0">
                <a:latin typeface="Times New Roman" panose="02020603050405020304" pitchFamily="18" charset="0"/>
                <a:cs typeface="Times New Roman" panose="02020603050405020304" pitchFamily="18" charset="0"/>
              </a:rPr>
              <a:t> </a:t>
            </a:r>
            <a:r>
              <a:rPr lang="en-US" sz="1800" b="0" i="1" dirty="0" err="1">
                <a:latin typeface="Times New Roman" panose="02020603050405020304" pitchFamily="18" charset="0"/>
                <a:cs typeface="Times New Roman" panose="02020603050405020304" pitchFamily="18" charset="0"/>
              </a:rPr>
              <a:t>ứng</a:t>
            </a:r>
            <a:r>
              <a:rPr lang="en-US" sz="1800" b="0" i="1" dirty="0">
                <a:latin typeface="Times New Roman" panose="02020603050405020304" pitchFamily="18" charset="0"/>
                <a:cs typeface="Times New Roman" panose="02020603050405020304" pitchFamily="18" charset="0"/>
              </a:rPr>
              <a:t> </a:t>
            </a:r>
            <a:r>
              <a:rPr lang="en-US" sz="1800" b="0" i="1" dirty="0" err="1">
                <a:latin typeface="Times New Roman" panose="02020603050405020304" pitchFamily="18" charset="0"/>
                <a:cs typeface="Times New Roman" panose="02020603050405020304" pitchFamily="18" charset="0"/>
              </a:rPr>
              <a:t>với</a:t>
            </a:r>
            <a:r>
              <a:rPr lang="en-US" sz="1800" b="0" i="1" dirty="0">
                <a:latin typeface="Times New Roman" panose="02020603050405020304" pitchFamily="18" charset="0"/>
                <a:cs typeface="Times New Roman" panose="02020603050405020304" pitchFamily="18" charset="0"/>
              </a:rPr>
              <a:t> </a:t>
            </a:r>
            <a:r>
              <a:rPr lang="en-US" sz="1800" b="0" i="1" dirty="0" err="1">
                <a:latin typeface="Times New Roman" panose="02020603050405020304" pitchFamily="18" charset="0"/>
                <a:cs typeface="Times New Roman" panose="02020603050405020304" pitchFamily="18" charset="0"/>
              </a:rPr>
              <a:t>chân</a:t>
            </a:r>
            <a:r>
              <a:rPr lang="en-US" sz="1800" b="0" i="1" dirty="0">
                <a:latin typeface="Times New Roman" panose="02020603050405020304" pitchFamily="18" charset="0"/>
                <a:cs typeface="Times New Roman" panose="02020603050405020304" pitchFamily="18" charset="0"/>
              </a:rPr>
              <a:t> 13 </a:t>
            </a:r>
            <a:r>
              <a:rPr lang="en-US" sz="1800" b="0" i="1" dirty="0" err="1">
                <a:latin typeface="Times New Roman" panose="02020603050405020304" pitchFamily="18" charset="0"/>
                <a:cs typeface="Times New Roman" panose="02020603050405020304" pitchFamily="18" charset="0"/>
              </a:rPr>
              <a:t>nhận</a:t>
            </a:r>
            <a:r>
              <a:rPr lang="en-US" sz="1800" b="0" i="1" dirty="0">
                <a:latin typeface="Times New Roman" panose="02020603050405020304" pitchFamily="18" charset="0"/>
                <a:cs typeface="Times New Roman" panose="02020603050405020304" pitchFamily="18" charset="0"/>
              </a:rPr>
              <a:t> </a:t>
            </a:r>
            <a:r>
              <a:rPr lang="en-US" sz="1800" b="0" i="1" dirty="0" err="1">
                <a:latin typeface="Times New Roman" panose="02020603050405020304" pitchFamily="18" charset="0"/>
                <a:cs typeface="Times New Roman" panose="02020603050405020304" pitchFamily="18" charset="0"/>
              </a:rPr>
              <a:t>giá</a:t>
            </a:r>
            <a:r>
              <a:rPr lang="en-US" sz="1800" b="0" i="1" dirty="0">
                <a:latin typeface="Times New Roman" panose="02020603050405020304" pitchFamily="18" charset="0"/>
                <a:cs typeface="Times New Roman" panose="02020603050405020304" pitchFamily="18" charset="0"/>
              </a:rPr>
              <a:t> </a:t>
            </a:r>
            <a:r>
              <a:rPr lang="en-US" sz="1800" b="0" i="1" dirty="0" err="1">
                <a:latin typeface="Times New Roman" panose="02020603050405020304" pitchFamily="18" charset="0"/>
                <a:cs typeface="Times New Roman" panose="02020603050405020304" pitchFamily="18" charset="0"/>
              </a:rPr>
              <a:t>trị</a:t>
            </a:r>
            <a:r>
              <a:rPr lang="en-US" sz="1800" b="0" i="1" dirty="0">
                <a:latin typeface="Times New Roman" panose="02020603050405020304" pitchFamily="18" charset="0"/>
                <a:cs typeface="Times New Roman" panose="02020603050405020304" pitchFamily="18" charset="0"/>
              </a:rPr>
              <a:t> </a:t>
            </a:r>
            <a:r>
              <a:rPr lang="en-US" sz="1800" b="0" i="1" dirty="0" smtClean="0">
                <a:latin typeface="Times New Roman" panose="02020603050405020304" pitchFamily="18" charset="0"/>
                <a:cs typeface="Times New Roman" panose="02020603050405020304" pitchFamily="18" charset="0"/>
              </a:rPr>
              <a:t>0v </a:t>
            </a:r>
            <a:r>
              <a:rPr lang="en-US" sz="1800" b="0" i="1" dirty="0">
                <a:latin typeface="Times New Roman" panose="02020603050405020304" pitchFamily="18" charset="0"/>
                <a:cs typeface="Times New Roman" panose="02020603050405020304" pitchFamily="18" charset="0"/>
                <a:sym typeface="Wingdings" panose="05000000000000000000" pitchFamily="2" charset="2"/>
              </a:rPr>
              <a:t> </a:t>
            </a:r>
            <a:r>
              <a:rPr lang="en-US" sz="1800" b="0" i="1" dirty="0" err="1">
                <a:latin typeface="Times New Roman" panose="02020603050405020304" pitchFamily="18" charset="0"/>
                <a:cs typeface="Times New Roman" panose="02020603050405020304" pitchFamily="18" charset="0"/>
                <a:sym typeface="Wingdings" panose="05000000000000000000" pitchFamily="2" charset="2"/>
              </a:rPr>
              <a:t>đèn</a:t>
            </a:r>
            <a:r>
              <a:rPr lang="en-US" sz="1800" b="0" i="1" dirty="0">
                <a:latin typeface="Times New Roman" panose="02020603050405020304" pitchFamily="18" charset="0"/>
                <a:cs typeface="Times New Roman" panose="02020603050405020304" pitchFamily="18" charset="0"/>
                <a:sym typeface="Wingdings" panose="05000000000000000000" pitchFamily="2" charset="2"/>
              </a:rPr>
              <a:t> </a:t>
            </a:r>
            <a:r>
              <a:rPr lang="en-US" sz="1800" b="0" i="1" dirty="0" err="1" smtClean="0">
                <a:latin typeface="Times New Roman" panose="02020603050405020304" pitchFamily="18" charset="0"/>
                <a:cs typeface="Times New Roman" panose="02020603050405020304" pitchFamily="18" charset="0"/>
                <a:sym typeface="Wingdings" panose="05000000000000000000" pitchFamily="2" charset="2"/>
              </a:rPr>
              <a:t>tắt</a:t>
            </a:r>
            <a:r>
              <a:rPr lang="en-US" sz="1800" b="0" i="1" dirty="0">
                <a:latin typeface="Times New Roman" panose="02020603050405020304" pitchFamily="18" charset="0"/>
                <a:cs typeface="Times New Roman" panose="02020603050405020304" pitchFamily="18" charset="0"/>
              </a:rPr>
              <a:t/>
            </a:r>
            <a:br>
              <a:rPr lang="en-US" sz="1800" b="0" i="1" dirty="0">
                <a:latin typeface="Times New Roman" panose="02020603050405020304" pitchFamily="18" charset="0"/>
                <a:cs typeface="Times New Roman" panose="02020603050405020304" pitchFamily="18" charset="0"/>
              </a:rPr>
            </a:br>
            <a:endParaRPr lang="en-US" sz="1800" b="0"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b="1" u="sng" dirty="0" err="1" smtClean="0"/>
              <a:t>Chương</a:t>
            </a:r>
            <a:r>
              <a:rPr lang="en-US" b="1" u="sng" dirty="0" smtClean="0"/>
              <a:t> </a:t>
            </a:r>
            <a:r>
              <a:rPr lang="en-US" b="1" u="sng" dirty="0" err="1" smtClean="0"/>
              <a:t>trình</a:t>
            </a:r>
            <a:r>
              <a:rPr lang="en-US" b="1" u="sng" dirty="0" smtClean="0"/>
              <a:t> </a:t>
            </a:r>
            <a:r>
              <a:rPr lang="en-US" b="1" u="sng" dirty="0" err="1" smtClean="0"/>
              <a:t>tham</a:t>
            </a:r>
            <a:r>
              <a:rPr lang="en-US" b="1" u="sng" dirty="0" smtClean="0"/>
              <a:t> </a:t>
            </a:r>
            <a:r>
              <a:rPr lang="en-US" b="1" u="sng" dirty="0" err="1" smtClean="0"/>
              <a:t>khảo</a:t>
            </a:r>
            <a:r>
              <a:rPr lang="en-US" b="1" u="sng" dirty="0" smtClean="0"/>
              <a:t>:</a:t>
            </a:r>
            <a:endParaRPr lang="en-US" b="1" u="sng" dirty="0"/>
          </a:p>
        </p:txBody>
      </p:sp>
      <p:sp>
        <p:nvSpPr>
          <p:cNvPr id="4" name="Slide Number Placeholder 3"/>
          <p:cNvSpPr>
            <a:spLocks noGrp="1"/>
          </p:cNvSpPr>
          <p:nvPr>
            <p:ph type="sldNum" sz="quarter" idx="12"/>
          </p:nvPr>
        </p:nvSpPr>
        <p:spPr/>
        <p:txBody>
          <a:bodyPr/>
          <a:lstStyle/>
          <a:p>
            <a:fld id="{834A3715-FC91-284B-8702-1BAEDE956EBF}" type="slidenum">
              <a:rPr lang="en-US" smtClean="0"/>
              <a:pPr/>
              <a:t>6</a:t>
            </a:fld>
            <a:endParaRPr lang="en-US"/>
          </a:p>
        </p:txBody>
      </p:sp>
      <p:pic>
        <p:nvPicPr>
          <p:cNvPr id="5" name="image3.png"/>
          <p:cNvPicPr/>
          <p:nvPr/>
        </p:nvPicPr>
        <p:blipFill>
          <a:blip r:embed="rId3" cstate="print"/>
          <a:stretch>
            <a:fillRect/>
          </a:stretch>
        </p:blipFill>
        <p:spPr>
          <a:xfrm>
            <a:off x="1014002" y="1763798"/>
            <a:ext cx="4058739" cy="3614692"/>
          </a:xfrm>
          <a:prstGeom prst="rect">
            <a:avLst/>
          </a:prstGeom>
        </p:spPr>
      </p:pic>
      <p:sp>
        <p:nvSpPr>
          <p:cNvPr id="6" name="TextBox 5"/>
          <p:cNvSpPr txBox="1"/>
          <p:nvPr/>
        </p:nvSpPr>
        <p:spPr>
          <a:xfrm>
            <a:off x="419878" y="195943"/>
            <a:ext cx="3120406"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HƯỚNG DẪN THỰC HÀNH</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0458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34A3715-FC91-284B-8702-1BAEDE956EBF}" type="slidenum">
              <a:rPr lang="en-US" smtClean="0"/>
              <a:pPr/>
              <a:t>7</a:t>
            </a:fld>
            <a:endParaRPr lang="en-US"/>
          </a:p>
        </p:txBody>
      </p:sp>
      <p:sp>
        <p:nvSpPr>
          <p:cNvPr id="6" name="Rectangle 5"/>
          <p:cNvSpPr/>
          <p:nvPr/>
        </p:nvSpPr>
        <p:spPr>
          <a:xfrm>
            <a:off x="609595" y="1981592"/>
            <a:ext cx="11591635" cy="1938992"/>
          </a:xfrm>
          <a:prstGeom prst="rect">
            <a:avLst/>
          </a:prstGeom>
        </p:spPr>
        <p:txBody>
          <a:bodyPr wrap="none">
            <a:spAutoFit/>
          </a:bodyPr>
          <a:lstStyle/>
          <a:p>
            <a:pPr lvl="0" algn="ctr"/>
            <a:r>
              <a:rPr lang="en-US" sz="6000" b="1" dirty="0" err="1">
                <a:solidFill>
                  <a:srgbClr val="FF7617"/>
                </a:solidFill>
                <a:effectLst>
                  <a:outerShdw blurRad="38100" dist="38100" dir="2700000" algn="tl">
                    <a:srgbClr val="000000">
                      <a:alpha val="43137"/>
                    </a:srgbClr>
                  </a:outerShdw>
                </a:effectLst>
                <a:latin typeface="+mj-lt"/>
                <a:ea typeface="+mj-ea"/>
                <a:cs typeface="+mj-cs"/>
              </a:rPr>
              <a:t>Bài</a:t>
            </a:r>
            <a:r>
              <a:rPr lang="en-US" sz="6000" b="1" dirty="0">
                <a:solidFill>
                  <a:srgbClr val="FF7617"/>
                </a:solidFill>
                <a:effectLst>
                  <a:outerShdw blurRad="38100" dist="38100" dir="2700000" algn="tl">
                    <a:srgbClr val="000000">
                      <a:alpha val="43137"/>
                    </a:srgbClr>
                  </a:outerShdw>
                </a:effectLst>
                <a:latin typeface="+mj-lt"/>
                <a:ea typeface="+mj-ea"/>
                <a:cs typeface="+mj-cs"/>
              </a:rPr>
              <a:t> 2 – </a:t>
            </a:r>
            <a:r>
              <a:rPr lang="en-US" sz="6000" b="1" dirty="0" err="1">
                <a:solidFill>
                  <a:srgbClr val="FF7617"/>
                </a:solidFill>
                <a:effectLst>
                  <a:outerShdw blurRad="38100" dist="38100" dir="2700000" algn="tl">
                    <a:srgbClr val="000000">
                      <a:alpha val="43137"/>
                    </a:srgbClr>
                  </a:outerShdw>
                </a:effectLst>
                <a:latin typeface="+mj-lt"/>
                <a:ea typeface="+mj-ea"/>
                <a:cs typeface="+mj-cs"/>
              </a:rPr>
              <a:t>Lập</a:t>
            </a:r>
            <a:r>
              <a:rPr lang="en-US" sz="6000" b="1" dirty="0">
                <a:solidFill>
                  <a:srgbClr val="FF7617"/>
                </a:solidFill>
                <a:effectLst>
                  <a:outerShdw blurRad="38100" dist="38100" dir="2700000" algn="tl">
                    <a:srgbClr val="000000">
                      <a:alpha val="43137"/>
                    </a:srgbClr>
                  </a:outerShdw>
                </a:effectLst>
                <a:latin typeface="+mj-lt"/>
                <a:ea typeface="+mj-ea"/>
                <a:cs typeface="+mj-cs"/>
              </a:rPr>
              <a:t> </a:t>
            </a:r>
            <a:r>
              <a:rPr lang="en-US" sz="6000" b="1" dirty="0" err="1">
                <a:solidFill>
                  <a:srgbClr val="FF7617"/>
                </a:solidFill>
                <a:effectLst>
                  <a:outerShdw blurRad="38100" dist="38100" dir="2700000" algn="tl">
                    <a:srgbClr val="000000">
                      <a:alpha val="43137"/>
                    </a:srgbClr>
                  </a:outerShdw>
                </a:effectLst>
                <a:latin typeface="+mj-lt"/>
                <a:ea typeface="+mj-ea"/>
                <a:cs typeface="+mj-cs"/>
              </a:rPr>
              <a:t>trình</a:t>
            </a:r>
            <a:r>
              <a:rPr lang="en-US" sz="6000" b="1" dirty="0">
                <a:solidFill>
                  <a:srgbClr val="FF7617"/>
                </a:solidFill>
                <a:effectLst>
                  <a:outerShdw blurRad="38100" dist="38100" dir="2700000" algn="tl">
                    <a:srgbClr val="000000">
                      <a:alpha val="43137"/>
                    </a:srgbClr>
                  </a:outerShdw>
                </a:effectLst>
                <a:latin typeface="+mj-lt"/>
                <a:ea typeface="+mj-ea"/>
                <a:cs typeface="+mj-cs"/>
              </a:rPr>
              <a:t> </a:t>
            </a:r>
            <a:r>
              <a:rPr lang="en-US" sz="6000" b="1" dirty="0" err="1">
                <a:solidFill>
                  <a:srgbClr val="FF7617"/>
                </a:solidFill>
                <a:effectLst>
                  <a:outerShdw blurRad="38100" dist="38100" dir="2700000" algn="tl">
                    <a:srgbClr val="000000">
                      <a:alpha val="43137"/>
                    </a:srgbClr>
                  </a:outerShdw>
                </a:effectLst>
                <a:latin typeface="+mj-lt"/>
                <a:ea typeface="+mj-ea"/>
                <a:cs typeface="+mj-cs"/>
              </a:rPr>
              <a:t>điều</a:t>
            </a:r>
            <a:r>
              <a:rPr lang="en-US" sz="6000" b="1" dirty="0">
                <a:solidFill>
                  <a:srgbClr val="FF7617"/>
                </a:solidFill>
                <a:effectLst>
                  <a:outerShdw blurRad="38100" dist="38100" dir="2700000" algn="tl">
                    <a:srgbClr val="000000">
                      <a:alpha val="43137"/>
                    </a:srgbClr>
                  </a:outerShdw>
                </a:effectLst>
                <a:latin typeface="+mj-lt"/>
                <a:ea typeface="+mj-ea"/>
                <a:cs typeface="+mj-cs"/>
              </a:rPr>
              <a:t> </a:t>
            </a:r>
            <a:r>
              <a:rPr lang="en-US" sz="6000" b="1" dirty="0" err="1">
                <a:solidFill>
                  <a:srgbClr val="FF7617"/>
                </a:solidFill>
                <a:effectLst>
                  <a:outerShdw blurRad="38100" dist="38100" dir="2700000" algn="tl">
                    <a:srgbClr val="000000">
                      <a:alpha val="43137"/>
                    </a:srgbClr>
                  </a:outerShdw>
                </a:effectLst>
                <a:latin typeface="+mj-lt"/>
                <a:ea typeface="+mj-ea"/>
                <a:cs typeface="+mj-cs"/>
              </a:rPr>
              <a:t>khiển</a:t>
            </a:r>
            <a:r>
              <a:rPr lang="en-US" sz="6000" b="1" dirty="0">
                <a:solidFill>
                  <a:srgbClr val="FF7617"/>
                </a:solidFill>
                <a:effectLst>
                  <a:outerShdw blurRad="38100" dist="38100" dir="2700000" algn="tl">
                    <a:srgbClr val="000000">
                      <a:alpha val="43137"/>
                    </a:srgbClr>
                  </a:outerShdw>
                </a:effectLst>
                <a:latin typeface="+mj-lt"/>
                <a:ea typeface="+mj-ea"/>
                <a:cs typeface="+mj-cs"/>
              </a:rPr>
              <a:t> </a:t>
            </a:r>
            <a:r>
              <a:rPr lang="en-US" sz="6000" b="1" dirty="0" err="1">
                <a:solidFill>
                  <a:srgbClr val="FF7617"/>
                </a:solidFill>
                <a:effectLst>
                  <a:outerShdw blurRad="38100" dist="38100" dir="2700000" algn="tl">
                    <a:srgbClr val="000000">
                      <a:alpha val="43137"/>
                    </a:srgbClr>
                  </a:outerShdw>
                </a:effectLst>
                <a:latin typeface="+mj-lt"/>
                <a:ea typeface="+mj-ea"/>
                <a:cs typeface="+mj-cs"/>
              </a:rPr>
              <a:t>nhiều</a:t>
            </a:r>
            <a:r>
              <a:rPr lang="en-US" sz="6000" b="1" dirty="0">
                <a:solidFill>
                  <a:srgbClr val="FF7617"/>
                </a:solidFill>
                <a:effectLst>
                  <a:outerShdw blurRad="38100" dist="38100" dir="2700000" algn="tl">
                    <a:srgbClr val="000000">
                      <a:alpha val="43137"/>
                    </a:srgbClr>
                  </a:outerShdw>
                </a:effectLst>
                <a:latin typeface="+mj-lt"/>
                <a:ea typeface="+mj-ea"/>
                <a:cs typeface="+mj-cs"/>
              </a:rPr>
              <a:t> led </a:t>
            </a:r>
            <a:endParaRPr lang="en-US" sz="6000" b="1" dirty="0" smtClean="0">
              <a:solidFill>
                <a:srgbClr val="FF7617"/>
              </a:solidFill>
              <a:effectLst>
                <a:outerShdw blurRad="38100" dist="38100" dir="2700000" algn="tl">
                  <a:srgbClr val="000000">
                    <a:alpha val="43137"/>
                  </a:srgbClr>
                </a:outerShdw>
              </a:effectLst>
              <a:latin typeface="+mj-lt"/>
              <a:ea typeface="+mj-ea"/>
              <a:cs typeface="+mj-cs"/>
            </a:endParaRPr>
          </a:p>
          <a:p>
            <a:pPr lvl="0" algn="ctr"/>
            <a:r>
              <a:rPr lang="en-US" sz="6000" b="1" dirty="0" err="1" smtClean="0">
                <a:solidFill>
                  <a:srgbClr val="FF7617"/>
                </a:solidFill>
                <a:effectLst>
                  <a:outerShdw blurRad="38100" dist="38100" dir="2700000" algn="tl">
                    <a:srgbClr val="000000">
                      <a:alpha val="43137"/>
                    </a:srgbClr>
                  </a:outerShdw>
                </a:effectLst>
                <a:latin typeface="+mj-lt"/>
                <a:ea typeface="+mj-ea"/>
                <a:cs typeface="+mj-cs"/>
              </a:rPr>
              <a:t>với</a:t>
            </a:r>
            <a:r>
              <a:rPr lang="en-US" sz="6000" b="1" dirty="0" smtClean="0">
                <a:solidFill>
                  <a:srgbClr val="FF7617"/>
                </a:solidFill>
                <a:effectLst>
                  <a:outerShdw blurRad="38100" dist="38100" dir="2700000" algn="tl">
                    <a:srgbClr val="000000">
                      <a:alpha val="43137"/>
                    </a:srgbClr>
                  </a:outerShdw>
                </a:effectLst>
                <a:latin typeface="+mj-lt"/>
                <a:ea typeface="+mj-ea"/>
                <a:cs typeface="+mj-cs"/>
              </a:rPr>
              <a:t> </a:t>
            </a:r>
            <a:r>
              <a:rPr lang="en-US" sz="6000" b="1" dirty="0">
                <a:solidFill>
                  <a:srgbClr val="FF7617"/>
                </a:solidFill>
                <a:effectLst>
                  <a:outerShdw blurRad="38100" dist="38100" dir="2700000" algn="tl">
                    <a:srgbClr val="000000">
                      <a:alpha val="43137"/>
                    </a:srgbClr>
                  </a:outerShdw>
                </a:effectLst>
                <a:latin typeface="+mj-lt"/>
                <a:ea typeface="+mj-ea"/>
                <a:cs typeface="+mj-cs"/>
              </a:rPr>
              <a:t>board </a:t>
            </a:r>
            <a:r>
              <a:rPr lang="en-US" sz="6000" b="1" dirty="0" err="1">
                <a:solidFill>
                  <a:srgbClr val="FF7617"/>
                </a:solidFill>
                <a:effectLst>
                  <a:outerShdw blurRad="38100" dist="38100" dir="2700000" algn="tl">
                    <a:srgbClr val="000000">
                      <a:alpha val="43137"/>
                    </a:srgbClr>
                  </a:outerShdw>
                </a:effectLst>
                <a:latin typeface="+mj-lt"/>
                <a:ea typeface="+mj-ea"/>
                <a:cs typeface="+mj-cs"/>
              </a:rPr>
              <a:t>mạch</a:t>
            </a:r>
            <a:r>
              <a:rPr lang="en-US" sz="6000" b="1" dirty="0">
                <a:solidFill>
                  <a:srgbClr val="FF7617"/>
                </a:solidFill>
                <a:effectLst>
                  <a:outerShdw blurRad="38100" dist="38100" dir="2700000" algn="tl">
                    <a:srgbClr val="000000">
                      <a:alpha val="43137"/>
                    </a:srgbClr>
                  </a:outerShdw>
                </a:effectLst>
                <a:latin typeface="+mj-lt"/>
                <a:ea typeface="+mj-ea"/>
                <a:cs typeface="+mj-cs"/>
              </a:rPr>
              <a:t> Arduino</a:t>
            </a:r>
          </a:p>
        </p:txBody>
      </p:sp>
    </p:spTree>
    <p:extLst>
      <p:ext uri="{BB962C8B-B14F-4D97-AF65-F5344CB8AC3E}">
        <p14:creationId xmlns:p14="http://schemas.microsoft.com/office/powerpoint/2010/main" val="969159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34A3715-FC91-284B-8702-1BAEDE956EBF}" type="slidenum">
              <a:rPr lang="en-US" smtClean="0"/>
              <a:pPr/>
              <a:t>8</a:t>
            </a:fld>
            <a:endParaRPr lang="en-US"/>
          </a:p>
        </p:txBody>
      </p:sp>
      <p:sp>
        <p:nvSpPr>
          <p:cNvPr id="5" name="Content Placeholder 2"/>
          <p:cNvSpPr txBox="1">
            <a:spLocks/>
          </p:cNvSpPr>
          <p:nvPr/>
        </p:nvSpPr>
        <p:spPr>
          <a:xfrm>
            <a:off x="539261" y="1014047"/>
            <a:ext cx="11430000" cy="54600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b="1" u="sng" dirty="0" smtClean="0"/>
          </a:p>
          <a:p>
            <a:pPr marL="0" indent="0">
              <a:buFont typeface="Arial" panose="020B0604020202020204" pitchFamily="34" charset="0"/>
              <a:buNone/>
            </a:pPr>
            <a:r>
              <a:rPr lang="en-US" b="1" u="sng" dirty="0" err="1" smtClean="0"/>
              <a:t>Thiết</a:t>
            </a:r>
            <a:r>
              <a:rPr lang="en-US" b="1" u="sng" dirty="0" smtClean="0"/>
              <a:t> </a:t>
            </a:r>
            <a:r>
              <a:rPr lang="en-US" b="1" u="sng" dirty="0" err="1" smtClean="0"/>
              <a:t>bị</a:t>
            </a:r>
            <a:r>
              <a:rPr lang="en-US" b="1" u="sng" dirty="0" smtClean="0"/>
              <a:t>:</a:t>
            </a:r>
            <a:endParaRPr lang="en-US" b="1" dirty="0" smtClean="0"/>
          </a:p>
          <a:p>
            <a:r>
              <a:rPr lang="vi-VN" dirty="0" smtClean="0"/>
              <a:t> </a:t>
            </a:r>
            <a:r>
              <a:rPr lang="en-US" dirty="0" smtClean="0"/>
              <a:t>B</a:t>
            </a:r>
            <a:r>
              <a:rPr lang="vi-VN" dirty="0" smtClean="0"/>
              <a:t>oard Arduino UNO, </a:t>
            </a:r>
            <a:endParaRPr lang="en-US" dirty="0" smtClean="0"/>
          </a:p>
          <a:p>
            <a:r>
              <a:rPr lang="en-US" dirty="0" smtClean="0"/>
              <a:t>08</a:t>
            </a:r>
            <a:r>
              <a:rPr lang="vi-VN" dirty="0" smtClean="0"/>
              <a:t> điện trở 220</a:t>
            </a:r>
            <a:r>
              <a:rPr lang="el-GR" dirty="0" smtClean="0"/>
              <a:t>Ω, </a:t>
            </a:r>
            <a:endParaRPr lang="en-US" dirty="0" smtClean="0"/>
          </a:p>
          <a:p>
            <a:r>
              <a:rPr lang="en-US" dirty="0" smtClean="0"/>
              <a:t>08</a:t>
            </a:r>
            <a:r>
              <a:rPr lang="el-GR" dirty="0" smtClean="0"/>
              <a:t> </a:t>
            </a:r>
            <a:r>
              <a:rPr lang="vi-VN" dirty="0" smtClean="0"/>
              <a:t>led</a:t>
            </a:r>
            <a:r>
              <a:rPr lang="en-US" dirty="0" smtClean="0"/>
              <a:t> </a:t>
            </a:r>
            <a:r>
              <a:rPr lang="en-US" dirty="0" err="1" smtClean="0"/>
              <a:t>đơn</a:t>
            </a:r>
            <a:r>
              <a:rPr lang="vi-VN" dirty="0" smtClean="0"/>
              <a:t>. </a:t>
            </a:r>
            <a:endParaRPr lang="en-US" dirty="0" smtClean="0"/>
          </a:p>
          <a:p>
            <a:r>
              <a:rPr lang="en-US" dirty="0" err="1" smtClean="0"/>
              <a:t>dây</a:t>
            </a:r>
            <a:r>
              <a:rPr lang="en-US" dirty="0" smtClean="0"/>
              <a:t> </a:t>
            </a:r>
            <a:r>
              <a:rPr lang="en-US" dirty="0" err="1" smtClean="0"/>
              <a:t>dẫn</a:t>
            </a:r>
            <a:r>
              <a:rPr lang="en-US" dirty="0" smtClean="0"/>
              <a:t> </a:t>
            </a:r>
            <a:r>
              <a:rPr lang="en-US" dirty="0" err="1" smtClean="0"/>
              <a:t>điện</a:t>
            </a:r>
            <a:r>
              <a:rPr lang="en-US" dirty="0" smtClean="0"/>
              <a:t>.</a:t>
            </a:r>
          </a:p>
          <a:p>
            <a:pPr marL="0" indent="0">
              <a:buFont typeface="Arial" panose="020B0604020202020204" pitchFamily="34" charset="0"/>
              <a:buNone/>
            </a:pPr>
            <a:endParaRPr lang="en-US" dirty="0"/>
          </a:p>
        </p:txBody>
      </p:sp>
      <p:pic>
        <p:nvPicPr>
          <p:cNvPr id="6" name="Picture 5" descr="Arduino - Wikipedia"/>
          <p:cNvPicPr/>
          <p:nvPr/>
        </p:nvPicPr>
        <p:blipFill>
          <a:blip r:embed="rId2">
            <a:extLst>
              <a:ext uri="{28A0092B-C50C-407E-A947-70E740481C1C}">
                <a14:useLocalDpi xmlns:a14="http://schemas.microsoft.com/office/drawing/2010/main" val="0"/>
              </a:ext>
            </a:extLst>
          </a:blip>
          <a:srcRect/>
          <a:stretch>
            <a:fillRect/>
          </a:stretch>
        </p:blipFill>
        <p:spPr bwMode="auto">
          <a:xfrm>
            <a:off x="6712108" y="1691779"/>
            <a:ext cx="2305050" cy="2361483"/>
          </a:xfrm>
          <a:prstGeom prst="rect">
            <a:avLst/>
          </a:prstGeom>
          <a:noFill/>
          <a:ln>
            <a:noFill/>
          </a:ln>
        </p:spPr>
      </p:pic>
      <p:pic>
        <p:nvPicPr>
          <p:cNvPr id="7" name="Picture 2" descr="Lập Trình Điều Khiển Đèn LED với Arduino — Arti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2890" y="1946890"/>
            <a:ext cx="3194965" cy="179716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stretch>
            <a:fillRect/>
          </a:stretch>
        </p:blipFill>
        <p:spPr>
          <a:xfrm>
            <a:off x="8030997" y="4053262"/>
            <a:ext cx="2619375" cy="1743075"/>
          </a:xfrm>
          <a:prstGeom prst="rect">
            <a:avLst/>
          </a:prstGeom>
        </p:spPr>
      </p:pic>
      <p:pic>
        <p:nvPicPr>
          <p:cNvPr id="9" name="Picture 8" descr="Draadbruggen - Set - Draadbruggen - Set, Type: Male - Male, Aantal: 65  stuks, Lengte: 10 - 25 c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0040" y="3842620"/>
            <a:ext cx="2881539" cy="216435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19878" y="195943"/>
            <a:ext cx="3120406"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HƯỚNG DẪN THỰC HÀNH</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6486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a:srcRect b="4438"/>
          <a:stretch/>
        </p:blipFill>
        <p:spPr>
          <a:xfrm>
            <a:off x="6604876" y="1847745"/>
            <a:ext cx="4880778" cy="3701718"/>
          </a:xfrm>
          <a:prstGeom prst="rect">
            <a:avLst/>
          </a:prstGeom>
        </p:spPr>
      </p:pic>
      <p:sp>
        <p:nvSpPr>
          <p:cNvPr id="4" name="Slide Number Placeholder 3"/>
          <p:cNvSpPr>
            <a:spLocks noGrp="1"/>
          </p:cNvSpPr>
          <p:nvPr>
            <p:ph type="sldNum" sz="quarter" idx="12"/>
          </p:nvPr>
        </p:nvSpPr>
        <p:spPr/>
        <p:txBody>
          <a:bodyPr/>
          <a:lstStyle/>
          <a:p>
            <a:fld id="{834A3715-FC91-284B-8702-1BAEDE956EBF}" type="slidenum">
              <a:rPr lang="en-US" smtClean="0"/>
              <a:pPr/>
              <a:t>9</a:t>
            </a:fld>
            <a:endParaRPr lang="en-US"/>
          </a:p>
        </p:txBody>
      </p:sp>
      <p:sp>
        <p:nvSpPr>
          <p:cNvPr id="9" name="Content Placeholder 2"/>
          <p:cNvSpPr txBox="1">
            <a:spLocks/>
          </p:cNvSpPr>
          <p:nvPr/>
        </p:nvSpPr>
        <p:spPr>
          <a:xfrm>
            <a:off x="386861" y="861647"/>
            <a:ext cx="11430000" cy="54600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u="sng" dirty="0" err="1" smtClean="0"/>
              <a:t>Mô</a:t>
            </a:r>
            <a:r>
              <a:rPr lang="en-US" b="1" u="sng" dirty="0" smtClean="0"/>
              <a:t> </a:t>
            </a:r>
            <a:r>
              <a:rPr lang="en-US" b="1" u="sng" dirty="0" err="1" smtClean="0"/>
              <a:t>hình</a:t>
            </a:r>
            <a:r>
              <a:rPr lang="en-US" b="1" u="sng" dirty="0" smtClean="0"/>
              <a:t> </a:t>
            </a:r>
            <a:r>
              <a:rPr lang="en-US" b="1" u="sng" dirty="0" err="1" smtClean="0"/>
              <a:t>kết</a:t>
            </a:r>
            <a:r>
              <a:rPr lang="en-US" b="1" u="sng" dirty="0" smtClean="0"/>
              <a:t> </a:t>
            </a:r>
            <a:r>
              <a:rPr lang="en-US" b="1" u="sng" dirty="0" err="1" smtClean="0"/>
              <a:t>nối</a:t>
            </a:r>
            <a:r>
              <a:rPr lang="en-US" b="1" u="sng" dirty="0" smtClean="0"/>
              <a:t>: (</a:t>
            </a:r>
            <a:r>
              <a:rPr lang="en-US" b="1" u="sng" dirty="0" err="1" smtClean="0"/>
              <a:t>tham</a:t>
            </a:r>
            <a:r>
              <a:rPr lang="en-US" b="1" u="sng" dirty="0" smtClean="0"/>
              <a:t> </a:t>
            </a:r>
            <a:r>
              <a:rPr lang="en-US" b="1" u="sng" dirty="0" err="1" smtClean="0"/>
              <a:t>khảo</a:t>
            </a:r>
            <a:r>
              <a:rPr lang="en-US" b="1" u="sng" dirty="0" smtClean="0"/>
              <a:t>)</a:t>
            </a:r>
            <a:endParaRPr lang="en-US" dirty="0" smtClean="0"/>
          </a:p>
          <a:p>
            <a:pPr>
              <a:buFontTx/>
              <a:buChar char="-"/>
            </a:pPr>
            <a:r>
              <a:rPr lang="en-US" dirty="0"/>
              <a:t>C</a:t>
            </a:r>
            <a:r>
              <a:rPr lang="vi-VN" dirty="0"/>
              <a:t>hân dương (+) của </a:t>
            </a:r>
            <a:r>
              <a:rPr lang="en-US" dirty="0"/>
              <a:t>08 </a:t>
            </a:r>
            <a:r>
              <a:rPr lang="vi-VN" dirty="0"/>
              <a:t>led kết nối với chân digital </a:t>
            </a:r>
            <a:endParaRPr lang="en-US" dirty="0"/>
          </a:p>
          <a:p>
            <a:pPr marL="0" indent="0">
              <a:buNone/>
            </a:pPr>
            <a:r>
              <a:rPr lang="vi-VN" dirty="0"/>
              <a:t>của board mạch Arduino</a:t>
            </a:r>
            <a:r>
              <a:rPr lang="en-US" dirty="0"/>
              <a:t> qua 08 </a:t>
            </a:r>
            <a:r>
              <a:rPr lang="en-US" dirty="0" err="1"/>
              <a:t>điện</a:t>
            </a:r>
            <a:r>
              <a:rPr lang="en-US" dirty="0"/>
              <a:t> </a:t>
            </a:r>
            <a:r>
              <a:rPr lang="en-US" dirty="0" err="1"/>
              <a:t>trở</a:t>
            </a:r>
            <a:r>
              <a:rPr lang="en-US" dirty="0"/>
              <a:t> </a:t>
            </a:r>
            <a:r>
              <a:rPr lang="en-US" dirty="0" smtClean="0"/>
              <a:t>220</a:t>
            </a:r>
            <a:r>
              <a:rPr lang="el-GR" dirty="0" smtClean="0"/>
              <a:t>Ω</a:t>
            </a:r>
            <a:r>
              <a:rPr lang="vi-VN" dirty="0"/>
              <a:t>, </a:t>
            </a:r>
            <a:endParaRPr lang="en-US" dirty="0"/>
          </a:p>
          <a:p>
            <a:pPr>
              <a:buFontTx/>
              <a:buChar char="-"/>
            </a:pPr>
            <a:r>
              <a:rPr lang="en-US" dirty="0" smtClean="0"/>
              <a:t>C</a:t>
            </a:r>
            <a:r>
              <a:rPr lang="vi-VN" dirty="0"/>
              <a:t>hân âm (-) của </a:t>
            </a:r>
            <a:r>
              <a:rPr lang="en-US" dirty="0" smtClean="0"/>
              <a:t>08 </a:t>
            </a:r>
            <a:r>
              <a:rPr lang="vi-VN" dirty="0" smtClean="0"/>
              <a:t>led</a:t>
            </a:r>
            <a:r>
              <a:rPr lang="en-US" dirty="0" smtClean="0"/>
              <a:t> </a:t>
            </a:r>
            <a:r>
              <a:rPr lang="en-US" dirty="0" err="1" smtClean="0"/>
              <a:t>nối</a:t>
            </a:r>
            <a:r>
              <a:rPr lang="en-US" dirty="0" smtClean="0"/>
              <a:t> </a:t>
            </a:r>
            <a:r>
              <a:rPr lang="en-US" dirty="0" err="1" smtClean="0"/>
              <a:t>tiếp</a:t>
            </a:r>
            <a:r>
              <a:rPr lang="en-US" dirty="0" smtClean="0"/>
              <a:t> </a:t>
            </a:r>
            <a:r>
              <a:rPr lang="en-US" dirty="0" err="1" smtClean="0"/>
              <a:t>nhau</a:t>
            </a:r>
            <a:r>
              <a:rPr lang="en-US" dirty="0" smtClean="0"/>
              <a:t> </a:t>
            </a:r>
            <a:r>
              <a:rPr lang="en-US" dirty="0" err="1" smtClean="0"/>
              <a:t>và</a:t>
            </a:r>
            <a:r>
              <a:rPr lang="en-US" dirty="0" smtClean="0"/>
              <a:t> </a:t>
            </a:r>
          </a:p>
          <a:p>
            <a:pPr marL="0" indent="0">
              <a:buNone/>
            </a:pPr>
            <a:r>
              <a:rPr lang="vi-VN" dirty="0" smtClean="0"/>
              <a:t> </a:t>
            </a:r>
            <a:r>
              <a:rPr lang="vi-VN" dirty="0"/>
              <a:t>kết nối vào GND </a:t>
            </a:r>
            <a:r>
              <a:rPr lang="vi-VN" dirty="0" smtClean="0"/>
              <a:t>của </a:t>
            </a:r>
            <a:r>
              <a:rPr lang="vi-VN" dirty="0"/>
              <a:t>board mạch Arduino</a:t>
            </a:r>
            <a:endParaRPr lang="en-US" dirty="0"/>
          </a:p>
        </p:txBody>
      </p:sp>
      <p:sp>
        <p:nvSpPr>
          <p:cNvPr id="8" name="TextBox 7"/>
          <p:cNvSpPr txBox="1"/>
          <p:nvPr/>
        </p:nvSpPr>
        <p:spPr>
          <a:xfrm>
            <a:off x="419878" y="195943"/>
            <a:ext cx="3120406"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HƯỚNG DẪN THỰC HÀNH</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64909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0DB98491-D68E-C542-BD0C-027E3DFACF52}" vid="{DA9A954A-E898-704B-8431-9833A31518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3198</TotalTime>
  <Words>756</Words>
  <Application>Microsoft Office PowerPoint</Application>
  <PresentationFormat>Widescreen</PresentationFormat>
  <Paragraphs>156</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Consolas</vt:lpstr>
      <vt:lpstr>roboto</vt:lpstr>
      <vt:lpstr>Times New Roman</vt:lpstr>
      <vt:lpstr>Wingdings</vt:lpstr>
      <vt:lpstr>Office Theme</vt:lpstr>
      <vt:lpstr>CSE703023. Kiến trúc máy tính</vt:lpstr>
      <vt:lpstr>Nội dung</vt:lpstr>
      <vt:lpstr>Bài 1 – Lập trình điều khiển led đơn với board mạch Arduino</vt:lpstr>
      <vt:lpstr>PowerPoint Presentation</vt:lpstr>
      <vt:lpstr>PowerPoint Presentation</vt:lpstr>
      <vt:lpstr>//khai báo chân digital 13 kết nối với (+)của led  //khai báo chân 13 ở chế độ output    //vòng lặp loop : //led nhận giá trị High, tương ứng với chân 13 nhận giá trị 5v  đèn sáng // chờ 100mini giây=0.1s  //led nhận giá trị Low, tương ứng với chân 13 nhận giá trị 0v  đèn tắt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Cấu tạo nút bấm</vt:lpstr>
      <vt:lpstr>Nguyên lý hoạt động của button trong board mạch Arduino</vt:lpstr>
      <vt:lpstr>Mạch điều khiển led bằng nút bằng với board mạch Arduino</vt:lpstr>
      <vt:lpstr>PowerPoint Presentation</vt:lpstr>
      <vt:lpstr>PowerPoint Presentation</vt:lpstr>
      <vt:lpstr>PowerPoint Presentation</vt:lpstr>
    </vt:vector>
  </TitlesOfParts>
  <Manager/>
  <Company>Khoa CNTT - Trường Đại học Phenikaa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Kiến trúc máy tính</dc:subject>
  <dc:creator>Phạm Ngọc Hưng</dc:creator>
  <cp:keywords/>
  <dc:description/>
  <cp:lastModifiedBy>admin</cp:lastModifiedBy>
  <cp:revision>281</cp:revision>
  <dcterms:created xsi:type="dcterms:W3CDTF">2023-02-22T02:37:07Z</dcterms:created>
  <dcterms:modified xsi:type="dcterms:W3CDTF">2023-09-13T02:55:51Z</dcterms:modified>
  <cp:category/>
</cp:coreProperties>
</file>