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87"/>
  </p:normalViewPr>
  <p:slideViewPr>
    <p:cSldViewPr>
      <p:cViewPr varScale="1">
        <p:scale>
          <a:sx n="103" d="100"/>
          <a:sy n="103" d="100"/>
        </p:scale>
        <p:origin x="15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913" y="455167"/>
            <a:ext cx="834217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41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41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45107"/>
            <a:ext cx="5409466" cy="4198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29525"/>
            <a:ext cx="9144000" cy="538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41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45107"/>
            <a:ext cx="5409466" cy="4198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584" y="549655"/>
            <a:ext cx="67341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41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104" y="1460347"/>
            <a:ext cx="7570470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9525"/>
            <a:ext cx="9144000" cy="538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7254" y="2514600"/>
            <a:ext cx="662940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0495" marR="5080" indent="-751840" algn="l">
              <a:lnSpc>
                <a:spcPct val="100000"/>
              </a:lnSpc>
              <a:spcBef>
                <a:spcPts val="100"/>
              </a:spcBef>
            </a:pPr>
            <a:r>
              <a:rPr lang="vi-VN" sz="3000" b="1" dirty="0">
                <a:latin typeface="Arial"/>
                <a:cs typeface="Arial"/>
              </a:rPr>
              <a:t>Chương </a:t>
            </a:r>
            <a:r>
              <a:rPr lang="vi-VN" sz="3000" b="1" spc="-5" dirty="0">
                <a:latin typeface="Arial"/>
                <a:cs typeface="Arial"/>
              </a:rPr>
              <a:t>4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– </a:t>
            </a:r>
            <a:r>
              <a:rPr lang="vi-VN" sz="3000" b="1" dirty="0">
                <a:latin typeface="Arial"/>
                <a:cs typeface="Arial"/>
              </a:rPr>
              <a:t>PHẦN MỀM TRÌNH CHIẾU POWERPOINT</a:t>
            </a:r>
            <a:endParaRPr sz="3000" dirty="0">
              <a:latin typeface="Arial"/>
              <a:cs typeface="Arial"/>
            </a:endParaRPr>
          </a:p>
          <a:p>
            <a:pPr marL="12700" marR="1391920" indent="19685" algn="r">
              <a:lnSpc>
                <a:spcPct val="100000"/>
              </a:lnSpc>
              <a:spcBef>
                <a:spcPts val="30"/>
              </a:spcBef>
            </a:pPr>
            <a:r>
              <a:rPr lang="vi-VN" sz="1600" dirty="0"/>
              <a:t>Giảng viên: ThS. Vũ Ngoc Anh</a:t>
            </a:r>
            <a:br>
              <a:rPr lang="vi-VN" sz="1600" dirty="0"/>
            </a:br>
            <a:r>
              <a:rPr lang="vi-VN" sz="1600" dirty="0"/>
              <a:t>Email: anh.vuthingoc1@phenikaa-uni.edu.vn</a:t>
            </a:r>
            <a:endParaRPr sz="1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7F52B7-B0D0-8340-9837-2B53F9A52D62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D66C4B-5B24-6E4F-A994-794DD7C3451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562B052-ABDE-0349-87C0-583CE345C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42441"/>
            <a:ext cx="7647940" cy="78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0" dirty="0">
                <a:solidFill>
                  <a:srgbClr val="4471C4"/>
                </a:solidFill>
                <a:latin typeface="Arial"/>
                <a:cs typeface="Arial"/>
              </a:rPr>
              <a:t>Giao </a:t>
            </a:r>
            <a:r>
              <a:rPr sz="2000" spc="-75" dirty="0">
                <a:solidFill>
                  <a:srgbClr val="4471C4"/>
                </a:solidFill>
                <a:latin typeface="Arial"/>
                <a:cs typeface="Arial"/>
              </a:rPr>
              <a:t>diện </a:t>
            </a:r>
            <a:r>
              <a:rPr sz="2000" spc="-55" dirty="0">
                <a:solidFill>
                  <a:srgbClr val="4471C4"/>
                </a:solidFill>
                <a:latin typeface="Arial"/>
                <a:cs typeface="Arial"/>
              </a:rPr>
              <a:t>Microsoft </a:t>
            </a:r>
            <a:r>
              <a:rPr sz="2000" spc="-120" dirty="0">
                <a:solidFill>
                  <a:srgbClr val="4471C4"/>
                </a:solidFill>
                <a:latin typeface="Arial"/>
                <a:cs typeface="Arial"/>
              </a:rPr>
              <a:t>PowerPoint</a:t>
            </a:r>
            <a:endParaRPr sz="2000" dirty="0">
              <a:latin typeface="Arial"/>
              <a:cs typeface="Arial"/>
            </a:endParaRPr>
          </a:p>
          <a:p>
            <a:pPr marL="241300" marR="5080" indent="-228600">
              <a:lnSpc>
                <a:spcPct val="150000"/>
              </a:lnSpc>
              <a:spcBef>
                <a:spcPts val="48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235" dirty="0" err="1">
                <a:latin typeface="Arial"/>
                <a:cs typeface="Arial"/>
              </a:rPr>
              <a:t>Các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thành </a:t>
            </a:r>
            <a:r>
              <a:rPr sz="2000" spc="-100" dirty="0">
                <a:latin typeface="Arial"/>
                <a:cs typeface="Arial"/>
              </a:rPr>
              <a:t>phần </a:t>
            </a:r>
            <a:r>
              <a:rPr sz="2000" spc="-25" dirty="0">
                <a:latin typeface="Arial"/>
                <a:cs typeface="Arial"/>
              </a:rPr>
              <a:t>trên </a:t>
            </a:r>
            <a:r>
              <a:rPr sz="2000" spc="-170" dirty="0">
                <a:latin typeface="Arial"/>
                <a:cs typeface="Arial"/>
              </a:rPr>
              <a:t>cửa </a:t>
            </a:r>
            <a:r>
              <a:rPr sz="2000" spc="-150" dirty="0">
                <a:latin typeface="Arial"/>
                <a:cs typeface="Arial"/>
              </a:rPr>
              <a:t>sổ </a:t>
            </a:r>
            <a:r>
              <a:rPr sz="2000" spc="-110" dirty="0">
                <a:latin typeface="Arial"/>
                <a:cs typeface="Arial"/>
              </a:rPr>
              <a:t>PowerPoint như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sau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7430" y="2488806"/>
            <a:ext cx="4951095" cy="4176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A5AA7B-19F7-C540-A393-4F92161D19CA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331075-BBA3-3D46-B137-BCDC4AA6D553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22AFE1EB-B9BD-4747-A860-FF3FC6FF1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42441"/>
            <a:ext cx="7782559" cy="2221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471C4"/>
                </a:solidFill>
                <a:latin typeface="Arial"/>
                <a:cs typeface="Arial"/>
              </a:rPr>
              <a:t>Ribbon</a:t>
            </a:r>
            <a:endParaRPr sz="2000" dirty="0">
              <a:latin typeface="Arial"/>
              <a:cs typeface="Arial"/>
            </a:endParaRPr>
          </a:p>
          <a:p>
            <a:pPr marL="241300" marR="320040" indent="-228600">
              <a:lnSpc>
                <a:spcPct val="150000"/>
              </a:lnSpc>
              <a:spcBef>
                <a:spcPts val="48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latin typeface="Arial"/>
                <a:cs typeface="Arial"/>
              </a:rPr>
              <a:t>Ribbon </a:t>
            </a:r>
            <a:r>
              <a:rPr sz="2000" spc="-150" dirty="0">
                <a:latin typeface="Arial"/>
                <a:cs typeface="Arial"/>
              </a:rPr>
              <a:t>được </a:t>
            </a:r>
            <a:r>
              <a:rPr sz="2000" spc="15" dirty="0">
                <a:latin typeface="Arial"/>
                <a:cs typeface="Arial"/>
              </a:rPr>
              <a:t>tổ </a:t>
            </a:r>
            <a:r>
              <a:rPr sz="2000" spc="-145" dirty="0">
                <a:latin typeface="Arial"/>
                <a:cs typeface="Arial"/>
              </a:rPr>
              <a:t>chức </a:t>
            </a:r>
            <a:r>
              <a:rPr sz="2000" spc="-60" dirty="0">
                <a:latin typeface="Arial"/>
                <a:cs typeface="Arial"/>
              </a:rPr>
              <a:t>thành </a:t>
            </a:r>
            <a:r>
              <a:rPr sz="2000" spc="-70" dirty="0">
                <a:latin typeface="Arial"/>
                <a:cs typeface="Arial"/>
              </a:rPr>
              <a:t>nhiều </a:t>
            </a:r>
            <a:r>
              <a:rPr sz="2000" spc="-125" dirty="0">
                <a:latin typeface="Arial"/>
                <a:cs typeface="Arial"/>
              </a:rPr>
              <a:t>ngăn </a:t>
            </a:r>
            <a:r>
              <a:rPr sz="2000" spc="-40" dirty="0">
                <a:latin typeface="Arial"/>
                <a:cs typeface="Arial"/>
              </a:rPr>
              <a:t>theo </a:t>
            </a:r>
            <a:r>
              <a:rPr sz="2000" spc="-145" dirty="0">
                <a:latin typeface="Arial"/>
                <a:cs typeface="Arial"/>
              </a:rPr>
              <a:t>chức </a:t>
            </a:r>
            <a:r>
              <a:rPr sz="2000" spc="-125" dirty="0">
                <a:latin typeface="Arial"/>
                <a:cs typeface="Arial"/>
              </a:rPr>
              <a:t>năng </a:t>
            </a:r>
            <a:r>
              <a:rPr sz="2000" spc="-45" dirty="0">
                <a:latin typeface="Arial"/>
                <a:cs typeface="Arial"/>
              </a:rPr>
              <a:t>trong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quá </a:t>
            </a:r>
            <a:r>
              <a:rPr sz="2000" spc="-30" dirty="0">
                <a:latin typeface="Arial"/>
                <a:cs typeface="Arial"/>
              </a:rPr>
              <a:t>trình  </a:t>
            </a:r>
            <a:r>
              <a:rPr sz="2000" spc="-175" dirty="0">
                <a:latin typeface="Arial"/>
                <a:cs typeface="Arial"/>
              </a:rPr>
              <a:t>xây </a:t>
            </a:r>
            <a:r>
              <a:rPr sz="2000" spc="-125" dirty="0">
                <a:latin typeface="Arial"/>
                <a:cs typeface="Arial"/>
              </a:rPr>
              <a:t>dựng </a:t>
            </a:r>
            <a:r>
              <a:rPr sz="2000" spc="-85" dirty="0">
                <a:latin typeface="Arial"/>
                <a:cs typeface="Arial"/>
              </a:rPr>
              <a:t>bài </a:t>
            </a:r>
            <a:r>
              <a:rPr sz="2000" spc="-30" dirty="0">
                <a:latin typeface="Arial"/>
                <a:cs typeface="Arial"/>
              </a:rPr>
              <a:t>thuyết </a:t>
            </a:r>
            <a:r>
              <a:rPr sz="2000" spc="-35" dirty="0">
                <a:latin typeface="Arial"/>
                <a:cs typeface="Arial"/>
              </a:rPr>
              <a:t>trình. </a:t>
            </a:r>
            <a:r>
              <a:rPr sz="2000" spc="-145" dirty="0">
                <a:latin typeface="Arial"/>
                <a:cs typeface="Arial"/>
              </a:rPr>
              <a:t>Trong </a:t>
            </a:r>
            <a:r>
              <a:rPr sz="2000" spc="-55" dirty="0">
                <a:latin typeface="Arial"/>
                <a:cs typeface="Arial"/>
              </a:rPr>
              <a:t>mỗi </a:t>
            </a:r>
            <a:r>
              <a:rPr sz="2000" spc="-125" dirty="0">
                <a:latin typeface="Arial"/>
                <a:cs typeface="Arial"/>
              </a:rPr>
              <a:t>ngăn </a:t>
            </a:r>
            <a:r>
              <a:rPr sz="2000" spc="-70" dirty="0">
                <a:latin typeface="Arial"/>
                <a:cs typeface="Arial"/>
              </a:rPr>
              <a:t>lệnh </a:t>
            </a:r>
            <a:r>
              <a:rPr sz="2000" spc="-60" dirty="0">
                <a:latin typeface="Arial"/>
                <a:cs typeface="Arial"/>
              </a:rPr>
              <a:t>lại </a:t>
            </a:r>
            <a:r>
              <a:rPr sz="2000" spc="-150" dirty="0">
                <a:latin typeface="Arial"/>
                <a:cs typeface="Arial"/>
              </a:rPr>
              <a:t>được </a:t>
            </a:r>
            <a:r>
              <a:rPr sz="2000" spc="15" dirty="0">
                <a:latin typeface="Arial"/>
                <a:cs typeface="Arial"/>
              </a:rPr>
              <a:t>tổ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chức </a:t>
            </a:r>
            <a:r>
              <a:rPr sz="2000" spc="-60" dirty="0">
                <a:latin typeface="Arial"/>
                <a:cs typeface="Arial"/>
              </a:rPr>
              <a:t>thành</a:t>
            </a:r>
            <a:endParaRPr sz="20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05"/>
              </a:spcBef>
            </a:pPr>
            <a:r>
              <a:rPr sz="2000" spc="-70" dirty="0">
                <a:latin typeface="Arial"/>
                <a:cs typeface="Arial"/>
              </a:rPr>
              <a:t>nhiều </a:t>
            </a:r>
            <a:r>
              <a:rPr sz="2000" spc="-75" dirty="0">
                <a:latin typeface="Arial"/>
                <a:cs typeface="Arial"/>
              </a:rPr>
              <a:t>nhóm </a:t>
            </a:r>
            <a:r>
              <a:rPr sz="2000" spc="-70" dirty="0">
                <a:latin typeface="Arial"/>
                <a:cs typeface="Arial"/>
              </a:rPr>
              <a:t>lệnh nhỏ </a:t>
            </a:r>
            <a:r>
              <a:rPr sz="2000" spc="-45" dirty="0">
                <a:latin typeface="Arial"/>
                <a:cs typeface="Arial"/>
              </a:rPr>
              <a:t>tạo </a:t>
            </a:r>
            <a:r>
              <a:rPr sz="2000" spc="-80" dirty="0">
                <a:latin typeface="Arial"/>
                <a:cs typeface="Arial"/>
              </a:rPr>
              <a:t>giúp </a:t>
            </a:r>
            <a:r>
              <a:rPr sz="2000" spc="-135" dirty="0">
                <a:latin typeface="Arial"/>
                <a:cs typeface="Arial"/>
              </a:rPr>
              <a:t>người </a:t>
            </a:r>
            <a:r>
              <a:rPr sz="2000" spc="-100" dirty="0">
                <a:latin typeface="Arial"/>
                <a:cs typeface="Arial"/>
              </a:rPr>
              <a:t>dùng dễ </a:t>
            </a:r>
            <a:r>
              <a:rPr sz="2000" spc="-65" dirty="0">
                <a:latin typeface="Arial"/>
                <a:cs typeface="Arial"/>
              </a:rPr>
              <a:t>hiểu </a:t>
            </a:r>
            <a:r>
              <a:rPr sz="2000" spc="-160" dirty="0">
                <a:latin typeface="Arial"/>
                <a:cs typeface="Arial"/>
              </a:rPr>
              <a:t>và </a:t>
            </a:r>
            <a:r>
              <a:rPr sz="2000" spc="-100" dirty="0">
                <a:latin typeface="Arial"/>
                <a:cs typeface="Arial"/>
              </a:rPr>
              <a:t>dễ </a:t>
            </a:r>
            <a:r>
              <a:rPr sz="2000" spc="-204" dirty="0">
                <a:latin typeface="Arial"/>
                <a:cs typeface="Arial"/>
              </a:rPr>
              <a:t>sử </a:t>
            </a:r>
            <a:r>
              <a:rPr sz="2000" spc="-100" dirty="0">
                <a:latin typeface="Arial"/>
                <a:cs typeface="Arial"/>
              </a:rPr>
              <a:t>dụng </a:t>
            </a:r>
            <a:r>
              <a:rPr sz="2000" spc="-165" dirty="0">
                <a:latin typeface="Arial"/>
                <a:cs typeface="Arial"/>
              </a:rPr>
              <a:t>các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chức</a:t>
            </a:r>
            <a:endParaRPr sz="20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2000" spc="-125" dirty="0">
                <a:latin typeface="Arial"/>
                <a:cs typeface="Arial"/>
              </a:rPr>
              <a:t>năng </a:t>
            </a:r>
            <a:r>
              <a:rPr sz="2000" spc="-105" dirty="0">
                <a:latin typeface="Arial"/>
                <a:cs typeface="Arial"/>
              </a:rPr>
              <a:t>của </a:t>
            </a:r>
            <a:r>
              <a:rPr sz="2000" spc="-150" dirty="0">
                <a:latin typeface="Arial"/>
                <a:cs typeface="Arial"/>
              </a:rPr>
              <a:t>chương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trình.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877652"/>
            <a:ext cx="7777480" cy="103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4222DA-CFAD-2546-80FE-43ED65601A95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961A27-7984-FF43-9354-B1EB87103F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E8B02677-33D6-4345-AF8B-F7E9E3E6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42441"/>
            <a:ext cx="7679690" cy="2221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solidFill>
                  <a:srgbClr val="4471C4"/>
                </a:solidFill>
                <a:latin typeface="Arial"/>
                <a:cs typeface="Arial"/>
              </a:rPr>
              <a:t>Tạo </a:t>
            </a:r>
            <a:r>
              <a:rPr sz="2000" spc="-90" dirty="0">
                <a:solidFill>
                  <a:srgbClr val="4471C4"/>
                </a:solidFill>
                <a:latin typeface="Arial"/>
                <a:cs typeface="Arial"/>
              </a:rPr>
              <a:t>bài </a:t>
            </a:r>
            <a:r>
              <a:rPr sz="2000" spc="-40" dirty="0">
                <a:solidFill>
                  <a:srgbClr val="4471C4"/>
                </a:solidFill>
                <a:latin typeface="Arial"/>
                <a:cs typeface="Arial"/>
              </a:rPr>
              <a:t>thuyết </a:t>
            </a:r>
            <a:r>
              <a:rPr sz="2000" spc="-3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r>
              <a:rPr sz="2000" spc="-30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471C4"/>
                </a:solidFill>
                <a:latin typeface="Arial"/>
                <a:cs typeface="Arial"/>
              </a:rPr>
              <a:t>rỗng</a:t>
            </a:r>
            <a:endParaRPr sz="2000" dirty="0">
              <a:latin typeface="Arial"/>
              <a:cs typeface="Arial"/>
            </a:endParaRPr>
          </a:p>
          <a:p>
            <a:pPr marL="241300" marR="5080" indent="-228600">
              <a:lnSpc>
                <a:spcPct val="150000"/>
              </a:lnSpc>
              <a:spcBef>
                <a:spcPts val="48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40" dirty="0">
                <a:latin typeface="Arial"/>
                <a:cs typeface="Arial"/>
              </a:rPr>
              <a:t>Khi </a:t>
            </a:r>
            <a:r>
              <a:rPr sz="2000" spc="-135" dirty="0">
                <a:latin typeface="Arial"/>
                <a:cs typeface="Arial"/>
              </a:rPr>
              <a:t>người </a:t>
            </a:r>
            <a:r>
              <a:rPr sz="2000" spc="-100" dirty="0">
                <a:latin typeface="Arial"/>
                <a:cs typeface="Arial"/>
              </a:rPr>
              <a:t>dùng </a:t>
            </a:r>
            <a:r>
              <a:rPr sz="2000" spc="-110" dirty="0">
                <a:latin typeface="Arial"/>
                <a:cs typeface="Arial"/>
              </a:rPr>
              <a:t>khởi </a:t>
            </a:r>
            <a:r>
              <a:rPr sz="2000" spc="-90" dirty="0">
                <a:latin typeface="Arial"/>
                <a:cs typeface="Arial"/>
              </a:rPr>
              <a:t>động </a:t>
            </a:r>
            <a:r>
              <a:rPr sz="2000" spc="-150" dirty="0">
                <a:latin typeface="Arial"/>
                <a:cs typeface="Arial"/>
              </a:rPr>
              <a:t>chương </a:t>
            </a:r>
            <a:r>
              <a:rPr sz="2000" spc="-30" dirty="0">
                <a:latin typeface="Arial"/>
                <a:cs typeface="Arial"/>
              </a:rPr>
              <a:t>trình </a:t>
            </a:r>
            <a:r>
              <a:rPr sz="2000" spc="-105" dirty="0">
                <a:latin typeface="Arial"/>
                <a:cs typeface="Arial"/>
              </a:rPr>
              <a:t>PowerPoint </a:t>
            </a:r>
            <a:r>
              <a:rPr sz="2000" spc="-30" dirty="0">
                <a:latin typeface="Arial"/>
                <a:cs typeface="Arial"/>
              </a:rPr>
              <a:t>thì </a:t>
            </a:r>
            <a:r>
              <a:rPr sz="2000" spc="-25" dirty="0">
                <a:latin typeface="Arial"/>
                <a:cs typeface="Arial"/>
              </a:rPr>
              <a:t>một </a:t>
            </a:r>
            <a:r>
              <a:rPr sz="2000" spc="-85" dirty="0">
                <a:latin typeface="Arial"/>
                <a:cs typeface="Arial"/>
              </a:rPr>
              <a:t>bài </a:t>
            </a:r>
            <a:r>
              <a:rPr sz="2000" spc="-30" dirty="0">
                <a:latin typeface="Arial"/>
                <a:cs typeface="Arial"/>
              </a:rPr>
              <a:t>trình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diễn  </a:t>
            </a:r>
            <a:r>
              <a:rPr sz="2000" spc="-75" dirty="0">
                <a:latin typeface="Arial"/>
                <a:cs typeface="Arial"/>
              </a:rPr>
              <a:t>rỗng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(blank)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đã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mặc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định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được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tạo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ra,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đây </a:t>
            </a:r>
            <a:r>
              <a:rPr sz="2000" spc="-100" dirty="0">
                <a:latin typeface="Arial"/>
                <a:cs typeface="Arial"/>
              </a:rPr>
              <a:t>chính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là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cách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tạo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bài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thuyết</a:t>
            </a:r>
            <a:endParaRPr sz="20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05"/>
              </a:spcBef>
            </a:pPr>
            <a:r>
              <a:rPr sz="2000" spc="-25" dirty="0">
                <a:latin typeface="Arial"/>
                <a:cs typeface="Arial"/>
              </a:rPr>
              <a:t>trình </a:t>
            </a:r>
            <a:r>
              <a:rPr sz="2000" spc="-135" dirty="0">
                <a:latin typeface="Arial"/>
                <a:cs typeface="Arial"/>
              </a:rPr>
              <a:t>mặc </a:t>
            </a:r>
            <a:r>
              <a:rPr sz="2000" spc="-50" dirty="0">
                <a:latin typeface="Arial"/>
                <a:cs typeface="Arial"/>
              </a:rPr>
              <a:t>định </a:t>
            </a:r>
            <a:r>
              <a:rPr sz="2000" spc="-100" dirty="0">
                <a:latin typeface="Arial"/>
                <a:cs typeface="Arial"/>
              </a:rPr>
              <a:t>của </a:t>
            </a:r>
            <a:r>
              <a:rPr sz="2000" spc="-110" dirty="0">
                <a:latin typeface="Arial"/>
                <a:cs typeface="Arial"/>
              </a:rPr>
              <a:t>PowerPoint </a:t>
            </a:r>
            <a:r>
              <a:rPr sz="2000" spc="-160" dirty="0">
                <a:latin typeface="Arial"/>
                <a:cs typeface="Arial"/>
              </a:rPr>
              <a:t>và </a:t>
            </a:r>
            <a:r>
              <a:rPr sz="2000" spc="-135" dirty="0">
                <a:latin typeface="Arial"/>
                <a:cs typeface="Arial"/>
              </a:rPr>
              <a:t>người </a:t>
            </a:r>
            <a:r>
              <a:rPr sz="2000" spc="-100" dirty="0">
                <a:latin typeface="Arial"/>
                <a:cs typeface="Arial"/>
              </a:rPr>
              <a:t>dùng </a:t>
            </a:r>
            <a:r>
              <a:rPr sz="2000" spc="-80" dirty="0">
                <a:latin typeface="Arial"/>
                <a:cs typeface="Arial"/>
              </a:rPr>
              <a:t>chỉ </a:t>
            </a:r>
            <a:r>
              <a:rPr sz="2000" spc="-135" dirty="0">
                <a:latin typeface="Arial"/>
                <a:cs typeface="Arial"/>
              </a:rPr>
              <a:t>cần </a:t>
            </a:r>
            <a:r>
              <a:rPr sz="2000" spc="-25" dirty="0">
                <a:latin typeface="Arial"/>
                <a:cs typeface="Arial"/>
              </a:rPr>
              <a:t>tiếp </a:t>
            </a:r>
            <a:r>
              <a:rPr sz="2000" spc="-40" dirty="0">
                <a:latin typeface="Arial"/>
                <a:cs typeface="Arial"/>
              </a:rPr>
              <a:t>tục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soạn </a:t>
            </a:r>
            <a:r>
              <a:rPr sz="2000" spc="-50" dirty="0">
                <a:latin typeface="Arial"/>
                <a:cs typeface="Arial"/>
              </a:rPr>
              <a:t>thảo</a:t>
            </a:r>
            <a:endParaRPr sz="20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latin typeface="Arial"/>
                <a:cs typeface="Arial"/>
              </a:rPr>
              <a:t>nội </a:t>
            </a:r>
            <a:r>
              <a:rPr sz="2000" spc="-100" dirty="0">
                <a:latin typeface="Arial"/>
                <a:cs typeface="Arial"/>
              </a:rPr>
              <a:t>cho </a:t>
            </a:r>
            <a:r>
              <a:rPr sz="2000" spc="-165" dirty="0">
                <a:latin typeface="Arial"/>
                <a:cs typeface="Arial"/>
              </a:rPr>
              <a:t>các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slide.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2258" y="3578605"/>
            <a:ext cx="7449820" cy="277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C9129F-DB81-B449-99C4-3E232D4682AD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F0C375-A96B-1844-8BEF-DD16B1696A3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D33056A-FC5E-6849-B98B-59120F5C2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42441"/>
            <a:ext cx="2538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solidFill>
                  <a:srgbClr val="4471C4"/>
                </a:solidFill>
                <a:latin typeface="Arial"/>
                <a:cs typeface="Arial"/>
              </a:rPr>
              <a:t>Tạo </a:t>
            </a:r>
            <a:r>
              <a:rPr sz="2000" spc="-90" dirty="0">
                <a:solidFill>
                  <a:srgbClr val="4471C4"/>
                </a:solidFill>
                <a:latin typeface="Arial"/>
                <a:cs typeface="Arial"/>
              </a:rPr>
              <a:t>bài </a:t>
            </a:r>
            <a:r>
              <a:rPr sz="2000" spc="-40" dirty="0">
                <a:solidFill>
                  <a:srgbClr val="4471C4"/>
                </a:solidFill>
                <a:latin typeface="Arial"/>
                <a:cs typeface="Arial"/>
              </a:rPr>
              <a:t>thuyết </a:t>
            </a:r>
            <a:r>
              <a:rPr sz="2000" spc="-3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r>
              <a:rPr sz="2000" spc="-33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471C4"/>
                </a:solidFill>
                <a:latin typeface="Arial"/>
                <a:cs typeface="Arial"/>
              </a:rPr>
              <a:t>rỗng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243" y="1601152"/>
            <a:ext cx="7781035" cy="4374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87C218-7034-2941-BBF3-69A84B084EEE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27EF51-E6F1-4742-AF95-FD650FE43E71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7EEE1474-813F-5346-BEC4-B99B8906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42441"/>
            <a:ext cx="34937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solidFill>
                  <a:srgbClr val="4471C4"/>
                </a:solidFill>
                <a:latin typeface="Arial"/>
                <a:cs typeface="Arial"/>
              </a:rPr>
              <a:t>Tạo</a:t>
            </a:r>
            <a:r>
              <a:rPr sz="20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471C4"/>
                </a:solidFill>
                <a:latin typeface="Arial"/>
                <a:cs typeface="Arial"/>
              </a:rPr>
              <a:t>bài</a:t>
            </a:r>
            <a:r>
              <a:rPr sz="2000" spc="-12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000" spc="-16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r>
              <a:rPr sz="20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471C4"/>
                </a:solidFill>
                <a:latin typeface="Arial"/>
                <a:cs typeface="Arial"/>
              </a:rPr>
              <a:t>từ</a:t>
            </a:r>
            <a:r>
              <a:rPr sz="2000" spc="-15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471C4"/>
                </a:solidFill>
                <a:latin typeface="Arial"/>
                <a:cs typeface="Arial"/>
              </a:rPr>
              <a:t>mẫu</a:t>
            </a:r>
            <a:r>
              <a:rPr sz="20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471C4"/>
                </a:solidFill>
                <a:latin typeface="Arial"/>
                <a:cs typeface="Arial"/>
              </a:rPr>
              <a:t>có</a:t>
            </a:r>
            <a:r>
              <a:rPr sz="2000" spc="-14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471C4"/>
                </a:solidFill>
                <a:latin typeface="Arial"/>
                <a:cs typeface="Arial"/>
              </a:rPr>
              <a:t>sẵn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190" y="1595920"/>
            <a:ext cx="7151878" cy="44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3EB7AD-1820-994A-9526-C8014AC758EA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512CB9-964A-654D-A4BA-AAB7E18FB9E2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7EE37731-DDA9-3B4B-B0EE-573E9EE17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42441"/>
            <a:ext cx="34937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solidFill>
                  <a:srgbClr val="4471C4"/>
                </a:solidFill>
                <a:latin typeface="Arial"/>
                <a:cs typeface="Arial"/>
              </a:rPr>
              <a:t>Tạo</a:t>
            </a:r>
            <a:r>
              <a:rPr sz="20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471C4"/>
                </a:solidFill>
                <a:latin typeface="Arial"/>
                <a:cs typeface="Arial"/>
              </a:rPr>
              <a:t>bài</a:t>
            </a:r>
            <a:r>
              <a:rPr sz="2000" spc="-12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000" spc="-16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r>
              <a:rPr sz="20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471C4"/>
                </a:solidFill>
                <a:latin typeface="Arial"/>
                <a:cs typeface="Arial"/>
              </a:rPr>
              <a:t>từ</a:t>
            </a:r>
            <a:r>
              <a:rPr sz="2000" spc="-15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471C4"/>
                </a:solidFill>
                <a:latin typeface="Arial"/>
                <a:cs typeface="Arial"/>
              </a:rPr>
              <a:t>mẫu</a:t>
            </a:r>
            <a:r>
              <a:rPr sz="20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471C4"/>
                </a:solidFill>
                <a:latin typeface="Arial"/>
                <a:cs typeface="Arial"/>
              </a:rPr>
              <a:t>có</a:t>
            </a:r>
            <a:r>
              <a:rPr sz="2000" spc="-14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471C4"/>
                </a:solidFill>
                <a:latin typeface="Arial"/>
                <a:cs typeface="Arial"/>
              </a:rPr>
              <a:t>sẵn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190" y="1595920"/>
            <a:ext cx="7151878" cy="440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96AF4-9F7C-F741-B92F-142BC901BB6C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85FC3F-C542-274F-BE97-BD7B792AADB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C1224BE1-BB46-934D-8756-246E7D51F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42441"/>
            <a:ext cx="2029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0" dirty="0">
                <a:solidFill>
                  <a:srgbClr val="4471C4"/>
                </a:solidFill>
                <a:latin typeface="Arial"/>
                <a:cs typeface="Arial"/>
              </a:rPr>
              <a:t>Lưu </a:t>
            </a:r>
            <a:r>
              <a:rPr sz="2000" spc="-90" dirty="0">
                <a:solidFill>
                  <a:srgbClr val="4471C4"/>
                </a:solidFill>
                <a:latin typeface="Arial"/>
                <a:cs typeface="Arial"/>
              </a:rPr>
              <a:t>bài </a:t>
            </a:r>
            <a:r>
              <a:rPr sz="2000" spc="-40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000" spc="-229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2615" y="1647723"/>
            <a:ext cx="5429250" cy="4105910"/>
            <a:chOff x="1622615" y="1647723"/>
            <a:chExt cx="5429250" cy="4105910"/>
          </a:xfrm>
        </p:grpSpPr>
        <p:sp>
          <p:nvSpPr>
            <p:cNvPr id="5" name="object 5"/>
            <p:cNvSpPr/>
            <p:nvPr/>
          </p:nvSpPr>
          <p:spPr>
            <a:xfrm>
              <a:off x="1632076" y="1657248"/>
              <a:ext cx="5410200" cy="40867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377" y="1652485"/>
              <a:ext cx="5419725" cy="4096385"/>
            </a:xfrm>
            <a:custGeom>
              <a:avLst/>
              <a:gdLst/>
              <a:ahLst/>
              <a:cxnLst/>
              <a:rect l="l" t="t" r="r" b="b"/>
              <a:pathLst>
                <a:path w="5419725" h="4096385">
                  <a:moveTo>
                    <a:pt x="0" y="4096258"/>
                  </a:moveTo>
                  <a:lnTo>
                    <a:pt x="5419725" y="4096258"/>
                  </a:lnTo>
                  <a:lnTo>
                    <a:pt x="5419725" y="0"/>
                  </a:lnTo>
                  <a:lnTo>
                    <a:pt x="0" y="0"/>
                  </a:lnTo>
                  <a:lnTo>
                    <a:pt x="0" y="40962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E28EBF-4AD2-D943-A02E-9567BD4D8459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1D4522-C1EA-0545-BDAA-64EE69C153A7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B185FC0-C9CF-0241-A869-A08BB4189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42441"/>
            <a:ext cx="2297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10" dirty="0">
                <a:solidFill>
                  <a:srgbClr val="4471C4"/>
                </a:solidFill>
                <a:latin typeface="Arial"/>
                <a:cs typeface="Arial"/>
              </a:rPr>
              <a:t>Sử </a:t>
            </a:r>
            <a:r>
              <a:rPr sz="2000" spc="-110" dirty="0">
                <a:solidFill>
                  <a:srgbClr val="4471C4"/>
                </a:solidFill>
                <a:latin typeface="Arial"/>
                <a:cs typeface="Arial"/>
              </a:rPr>
              <a:t>dụng </a:t>
            </a:r>
            <a:r>
              <a:rPr sz="2000" spc="-145" dirty="0">
                <a:solidFill>
                  <a:srgbClr val="4471C4"/>
                </a:solidFill>
                <a:latin typeface="Arial"/>
                <a:cs typeface="Arial"/>
              </a:rPr>
              <a:t>Theme </a:t>
            </a:r>
            <a:r>
              <a:rPr sz="2000" spc="-125" dirty="0">
                <a:solidFill>
                  <a:srgbClr val="4471C4"/>
                </a:solidFill>
                <a:latin typeface="Arial"/>
                <a:cs typeface="Arial"/>
              </a:rPr>
              <a:t>có</a:t>
            </a:r>
            <a:r>
              <a:rPr sz="2000" spc="-31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471C4"/>
                </a:solidFill>
                <a:latin typeface="Arial"/>
                <a:cs typeface="Arial"/>
              </a:rPr>
              <a:t>sẵn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7613" y="1655076"/>
            <a:ext cx="4886960" cy="4601210"/>
            <a:chOff x="567613" y="1655076"/>
            <a:chExt cx="4886960" cy="4601210"/>
          </a:xfrm>
        </p:grpSpPr>
        <p:sp>
          <p:nvSpPr>
            <p:cNvPr id="5" name="object 5"/>
            <p:cNvSpPr/>
            <p:nvPr/>
          </p:nvSpPr>
          <p:spPr>
            <a:xfrm>
              <a:off x="577138" y="1664601"/>
              <a:ext cx="4867910" cy="4581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2376" y="1659839"/>
              <a:ext cx="4877435" cy="4591685"/>
            </a:xfrm>
            <a:custGeom>
              <a:avLst/>
              <a:gdLst/>
              <a:ahLst/>
              <a:cxnLst/>
              <a:rect l="l" t="t" r="r" b="b"/>
              <a:pathLst>
                <a:path w="4877435" h="4591685">
                  <a:moveTo>
                    <a:pt x="0" y="4591177"/>
                  </a:moveTo>
                  <a:lnTo>
                    <a:pt x="4877435" y="4591177"/>
                  </a:lnTo>
                  <a:lnTo>
                    <a:pt x="4877435" y="0"/>
                  </a:lnTo>
                  <a:lnTo>
                    <a:pt x="0" y="0"/>
                  </a:lnTo>
                  <a:lnTo>
                    <a:pt x="0" y="45911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00687" y="1638985"/>
            <a:ext cx="2453005" cy="4611370"/>
            <a:chOff x="5500687" y="1638985"/>
            <a:chExt cx="2453005" cy="4611370"/>
          </a:xfrm>
        </p:grpSpPr>
        <p:sp>
          <p:nvSpPr>
            <p:cNvPr id="8" name="object 8"/>
            <p:cNvSpPr/>
            <p:nvPr/>
          </p:nvSpPr>
          <p:spPr>
            <a:xfrm>
              <a:off x="5510275" y="1648510"/>
              <a:ext cx="2433574" cy="4592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5450" y="1643748"/>
              <a:ext cx="2443480" cy="4601845"/>
            </a:xfrm>
            <a:custGeom>
              <a:avLst/>
              <a:gdLst/>
              <a:ahLst/>
              <a:cxnLst/>
              <a:rect l="l" t="t" r="r" b="b"/>
              <a:pathLst>
                <a:path w="2443479" h="4601845">
                  <a:moveTo>
                    <a:pt x="0" y="4601845"/>
                  </a:moveTo>
                  <a:lnTo>
                    <a:pt x="2443099" y="4601845"/>
                  </a:lnTo>
                  <a:lnTo>
                    <a:pt x="2443099" y="0"/>
                  </a:lnTo>
                  <a:lnTo>
                    <a:pt x="0" y="0"/>
                  </a:lnTo>
                  <a:lnTo>
                    <a:pt x="0" y="4601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1C064F-91D0-834F-916F-4B78AA4F004C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D1D3B9-EE05-A448-B875-9DCA34CDE88B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AF21B7EE-8D9E-8D4F-9495-119CC751F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42441"/>
            <a:ext cx="7780655" cy="203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solidFill>
                  <a:srgbClr val="4471C4"/>
                </a:solidFill>
                <a:latin typeface="Arial"/>
                <a:cs typeface="Arial"/>
              </a:rPr>
              <a:t>Cấu </a:t>
            </a:r>
            <a:r>
              <a:rPr sz="2000" spc="-25" dirty="0">
                <a:solidFill>
                  <a:srgbClr val="4471C4"/>
                </a:solidFill>
                <a:latin typeface="Arial"/>
                <a:cs typeface="Arial"/>
              </a:rPr>
              <a:t>trúc</a:t>
            </a:r>
            <a:r>
              <a:rPr sz="2000" spc="-10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471C4"/>
                </a:solidFill>
                <a:latin typeface="Arial"/>
                <a:cs typeface="Arial"/>
              </a:rPr>
              <a:t>(Layout)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50100"/>
              </a:lnSpc>
              <a:spcBef>
                <a:spcPts val="484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spc="-125" dirty="0">
                <a:latin typeface="Arial"/>
                <a:cs typeface="Arial"/>
              </a:rPr>
              <a:t>Khi </a:t>
            </a:r>
            <a:r>
              <a:rPr sz="1800" spc="-45" dirty="0">
                <a:latin typeface="Arial"/>
                <a:cs typeface="Arial"/>
              </a:rPr>
              <a:t>tạo </a:t>
            </a:r>
            <a:r>
              <a:rPr sz="1800" spc="-100" dirty="0">
                <a:latin typeface="Arial"/>
                <a:cs typeface="Arial"/>
              </a:rPr>
              <a:t>mới </a:t>
            </a:r>
            <a:r>
              <a:rPr sz="1800" spc="-75" dirty="0">
                <a:latin typeface="Arial"/>
                <a:cs typeface="Arial"/>
              </a:rPr>
              <a:t>bài </a:t>
            </a:r>
            <a:r>
              <a:rPr sz="1800" spc="-30" dirty="0">
                <a:latin typeface="Arial"/>
                <a:cs typeface="Arial"/>
              </a:rPr>
              <a:t>thuyết </a:t>
            </a:r>
            <a:r>
              <a:rPr sz="1800" spc="-35" dirty="0">
                <a:latin typeface="Arial"/>
                <a:cs typeface="Arial"/>
              </a:rPr>
              <a:t>trình, </a:t>
            </a:r>
            <a:r>
              <a:rPr sz="1800" spc="-100" dirty="0">
                <a:latin typeface="Arial"/>
                <a:cs typeface="Arial"/>
              </a:rPr>
              <a:t>PowerPoint chèn </a:t>
            </a:r>
            <a:r>
              <a:rPr sz="1800" spc="-145" dirty="0">
                <a:latin typeface="Arial"/>
                <a:cs typeface="Arial"/>
              </a:rPr>
              <a:t>sẵn </a:t>
            </a:r>
            <a:r>
              <a:rPr sz="1800" spc="-80" dirty="0">
                <a:latin typeface="Arial"/>
                <a:cs typeface="Arial"/>
              </a:rPr>
              <a:t>slide tựa </a:t>
            </a:r>
            <a:r>
              <a:rPr sz="1800" spc="-75" dirty="0">
                <a:latin typeface="Arial"/>
                <a:cs typeface="Arial"/>
              </a:rPr>
              <a:t>đề </a:t>
            </a:r>
            <a:r>
              <a:rPr sz="1800" spc="-110" dirty="0">
                <a:latin typeface="Arial"/>
                <a:cs typeface="Arial"/>
              </a:rPr>
              <a:t>với </a:t>
            </a:r>
            <a:r>
              <a:rPr sz="1800" spc="-75" dirty="0">
                <a:latin typeface="Arial"/>
                <a:cs typeface="Arial"/>
              </a:rPr>
              <a:t>hai </a:t>
            </a:r>
            <a:r>
              <a:rPr sz="1800" spc="-65" dirty="0">
                <a:latin typeface="Arial"/>
                <a:cs typeface="Arial"/>
              </a:rPr>
              <a:t>hộp </a:t>
            </a:r>
            <a:r>
              <a:rPr sz="1800" spc="-110" dirty="0">
                <a:latin typeface="Arial"/>
                <a:cs typeface="Arial"/>
              </a:rPr>
              <a:t>văn </a:t>
            </a:r>
            <a:r>
              <a:rPr sz="1800" spc="-100" dirty="0">
                <a:latin typeface="Arial"/>
                <a:cs typeface="Arial"/>
              </a:rPr>
              <a:t>bản  </a:t>
            </a:r>
            <a:r>
              <a:rPr sz="1800" spc="-35" dirty="0">
                <a:latin typeface="Arial"/>
                <a:cs typeface="Arial"/>
              </a:rPr>
              <a:t>trống </a:t>
            </a:r>
            <a:r>
              <a:rPr sz="1800" spc="-80" dirty="0">
                <a:latin typeface="Arial"/>
                <a:cs typeface="Arial"/>
              </a:rPr>
              <a:t>gọi </a:t>
            </a:r>
            <a:r>
              <a:rPr sz="1800" spc="-85" dirty="0">
                <a:latin typeface="Arial"/>
                <a:cs typeface="Arial"/>
              </a:rPr>
              <a:t>là </a:t>
            </a:r>
            <a:r>
              <a:rPr sz="1800" spc="-145" dirty="0">
                <a:latin typeface="Arial"/>
                <a:cs typeface="Arial"/>
              </a:rPr>
              <a:t>các </a:t>
            </a:r>
            <a:r>
              <a:rPr sz="1800" spc="-85" dirty="0">
                <a:latin typeface="Arial"/>
                <a:cs typeface="Arial"/>
              </a:rPr>
              <a:t>placeholder. </a:t>
            </a:r>
            <a:r>
              <a:rPr sz="1800" spc="-170" dirty="0">
                <a:latin typeface="Arial"/>
                <a:cs typeface="Arial"/>
              </a:rPr>
              <a:t>Đây </a:t>
            </a:r>
            <a:r>
              <a:rPr sz="1800" spc="-85" dirty="0">
                <a:latin typeface="Arial"/>
                <a:cs typeface="Arial"/>
              </a:rPr>
              <a:t>là </a:t>
            </a:r>
            <a:r>
              <a:rPr sz="1800" spc="-145" dirty="0">
                <a:latin typeface="Arial"/>
                <a:cs typeface="Arial"/>
              </a:rPr>
              <a:t>các </a:t>
            </a:r>
            <a:r>
              <a:rPr sz="1800" spc="-70" dirty="0">
                <a:latin typeface="Arial"/>
                <a:cs typeface="Arial"/>
              </a:rPr>
              <a:t>placeholder </a:t>
            </a:r>
            <a:r>
              <a:rPr sz="1800" spc="-90" dirty="0">
                <a:latin typeface="Arial"/>
                <a:cs typeface="Arial"/>
              </a:rPr>
              <a:t>dùng </a:t>
            </a:r>
            <a:r>
              <a:rPr sz="1800" spc="-75" dirty="0">
                <a:latin typeface="Arial"/>
                <a:cs typeface="Arial"/>
              </a:rPr>
              <a:t>để </a:t>
            </a:r>
            <a:r>
              <a:rPr sz="1800" spc="-90" dirty="0">
                <a:latin typeface="Arial"/>
                <a:cs typeface="Arial"/>
              </a:rPr>
              <a:t>nhập </a:t>
            </a:r>
            <a:r>
              <a:rPr sz="1800" spc="-110" dirty="0">
                <a:latin typeface="Arial"/>
                <a:cs typeface="Arial"/>
              </a:rPr>
              <a:t>văn </a:t>
            </a:r>
            <a:r>
              <a:rPr sz="1800" spc="-90" dirty="0">
                <a:latin typeface="Arial"/>
                <a:cs typeface="Arial"/>
              </a:rPr>
              <a:t>bản. </a:t>
            </a:r>
            <a:r>
              <a:rPr sz="1800" spc="-114" dirty="0">
                <a:latin typeface="Arial"/>
                <a:cs typeface="Arial"/>
              </a:rPr>
              <a:t>Ngoài  </a:t>
            </a:r>
            <a:r>
              <a:rPr sz="1800" spc="-80" dirty="0">
                <a:latin typeface="Arial"/>
                <a:cs typeface="Arial"/>
              </a:rPr>
              <a:t>ra, </a:t>
            </a:r>
            <a:r>
              <a:rPr sz="1800" spc="-100" dirty="0">
                <a:latin typeface="Arial"/>
                <a:cs typeface="Arial"/>
              </a:rPr>
              <a:t>PowerPoint </a:t>
            </a:r>
            <a:r>
              <a:rPr sz="1800" spc="-95" dirty="0">
                <a:latin typeface="Arial"/>
                <a:cs typeface="Arial"/>
              </a:rPr>
              <a:t>còn </a:t>
            </a:r>
            <a:r>
              <a:rPr sz="1800" spc="-105" dirty="0">
                <a:latin typeface="Arial"/>
                <a:cs typeface="Arial"/>
              </a:rPr>
              <a:t>có </a:t>
            </a:r>
            <a:r>
              <a:rPr sz="1800" spc="-65" dirty="0">
                <a:latin typeface="Arial"/>
                <a:cs typeface="Arial"/>
              </a:rPr>
              <a:t>nhiều </a:t>
            </a:r>
            <a:r>
              <a:rPr sz="1800" spc="-60" dirty="0">
                <a:latin typeface="Arial"/>
                <a:cs typeface="Arial"/>
              </a:rPr>
              <a:t>loại </a:t>
            </a:r>
            <a:r>
              <a:rPr sz="1800" spc="-70" dirty="0">
                <a:latin typeface="Arial"/>
                <a:cs typeface="Arial"/>
              </a:rPr>
              <a:t>placeholder </a:t>
            </a:r>
            <a:r>
              <a:rPr sz="1800" spc="-120" dirty="0">
                <a:latin typeface="Arial"/>
                <a:cs typeface="Arial"/>
              </a:rPr>
              <a:t>khác </a:t>
            </a:r>
            <a:r>
              <a:rPr sz="1800" spc="-75" dirty="0">
                <a:latin typeface="Arial"/>
                <a:cs typeface="Arial"/>
              </a:rPr>
              <a:t>để </a:t>
            </a:r>
            <a:r>
              <a:rPr sz="1800" spc="-100" dirty="0">
                <a:latin typeface="Arial"/>
                <a:cs typeface="Arial"/>
              </a:rPr>
              <a:t>chèn </a:t>
            </a:r>
            <a:r>
              <a:rPr sz="1800" spc="-80" dirty="0">
                <a:latin typeface="Arial"/>
                <a:cs typeface="Arial"/>
              </a:rPr>
              <a:t>hình </a:t>
            </a:r>
            <a:r>
              <a:rPr sz="1800" spc="-90" dirty="0">
                <a:latin typeface="Arial"/>
                <a:cs typeface="Arial"/>
              </a:rPr>
              <a:t>ảnh,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SmartArt,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spc="-114" dirty="0">
                <a:latin typeface="Arial"/>
                <a:cs typeface="Arial"/>
              </a:rPr>
              <a:t>bảng </a:t>
            </a:r>
            <a:r>
              <a:rPr sz="1800" spc="-65" dirty="0">
                <a:latin typeface="Arial"/>
                <a:cs typeface="Arial"/>
              </a:rPr>
              <a:t>biểu, </a:t>
            </a:r>
            <a:r>
              <a:rPr sz="1800" spc="-50" dirty="0">
                <a:latin typeface="Arial"/>
                <a:cs typeface="Arial"/>
              </a:rPr>
              <a:t>đồ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thị,…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454" y="3197758"/>
            <a:ext cx="5477510" cy="317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8FFCFE-3A72-6B4C-847C-3A6B61A89951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0037D8-792A-E344-B9A7-E719313F4BB5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E4CDE74F-95E9-254D-92E7-C67F7742E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6031" y="1142441"/>
            <a:ext cx="7817484" cy="3782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4471C4"/>
                </a:solidFill>
                <a:latin typeface="Arial"/>
                <a:cs typeface="Arial"/>
              </a:rPr>
              <a:t>Nhập </a:t>
            </a:r>
            <a:r>
              <a:rPr sz="2000" spc="-125" dirty="0">
                <a:solidFill>
                  <a:srgbClr val="4471C4"/>
                </a:solidFill>
                <a:latin typeface="Arial"/>
                <a:cs typeface="Arial"/>
              </a:rPr>
              <a:t>văn </a:t>
            </a:r>
            <a:r>
              <a:rPr sz="2000" spc="-114" dirty="0">
                <a:solidFill>
                  <a:srgbClr val="4471C4"/>
                </a:solidFill>
                <a:latin typeface="Arial"/>
                <a:cs typeface="Arial"/>
              </a:rPr>
              <a:t>bản </a:t>
            </a:r>
            <a:r>
              <a:rPr sz="2000" spc="-135" dirty="0">
                <a:solidFill>
                  <a:srgbClr val="4471C4"/>
                </a:solidFill>
                <a:latin typeface="Arial"/>
                <a:cs typeface="Arial"/>
              </a:rPr>
              <a:t>vào</a:t>
            </a:r>
            <a:r>
              <a:rPr sz="2000" spc="-254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471C4"/>
                </a:solidFill>
                <a:latin typeface="Arial"/>
                <a:cs typeface="Arial"/>
              </a:rPr>
              <a:t>Silde</a:t>
            </a:r>
            <a:endParaRPr sz="2000" dirty="0">
              <a:latin typeface="Arial"/>
              <a:cs typeface="Arial"/>
            </a:endParaRPr>
          </a:p>
          <a:p>
            <a:pPr marL="241300" marR="8890" indent="-228600" algn="just">
              <a:lnSpc>
                <a:spcPct val="150100"/>
              </a:lnSpc>
              <a:spcBef>
                <a:spcPts val="47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100" spc="-250" dirty="0">
                <a:latin typeface="Arial"/>
                <a:cs typeface="Arial"/>
              </a:rPr>
              <a:t>Các </a:t>
            </a:r>
            <a:r>
              <a:rPr sz="2100" spc="-75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75" dirty="0">
                <a:latin typeface="Arial"/>
                <a:cs typeface="Arial"/>
              </a:rPr>
              <a:t>và </a:t>
            </a:r>
            <a:r>
              <a:rPr sz="2100" spc="-60" dirty="0">
                <a:latin typeface="Arial"/>
                <a:cs typeface="Arial"/>
              </a:rPr>
              <a:t>hoạt </a:t>
            </a:r>
            <a:r>
              <a:rPr sz="2100" spc="-130" dirty="0">
                <a:latin typeface="Arial"/>
                <a:cs typeface="Arial"/>
              </a:rPr>
              <a:t>cảnh </a:t>
            </a:r>
            <a:r>
              <a:rPr sz="2100" spc="-110" dirty="0">
                <a:latin typeface="Arial"/>
                <a:cs typeface="Arial"/>
              </a:rPr>
              <a:t>cho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spc="-40" dirty="0">
                <a:latin typeface="Arial"/>
                <a:cs typeface="Arial"/>
              </a:rPr>
              <a:t>đối </a:t>
            </a:r>
            <a:r>
              <a:rPr sz="2100" spc="-120" dirty="0">
                <a:latin typeface="Arial"/>
                <a:cs typeface="Arial"/>
              </a:rPr>
              <a:t>tượng </a:t>
            </a:r>
            <a:r>
              <a:rPr sz="2100" spc="-30" dirty="0">
                <a:latin typeface="Arial"/>
                <a:cs typeface="Arial"/>
              </a:rPr>
              <a:t>trên </a:t>
            </a:r>
            <a:r>
              <a:rPr sz="2100" spc="-95" dirty="0">
                <a:latin typeface="Arial"/>
                <a:cs typeface="Arial"/>
              </a:rPr>
              <a:t>slide là </a:t>
            </a:r>
            <a:r>
              <a:rPr sz="2100" spc="-155" dirty="0">
                <a:latin typeface="Arial"/>
                <a:cs typeface="Arial"/>
              </a:rPr>
              <a:t>cách </a:t>
            </a:r>
            <a:r>
              <a:rPr sz="2100" spc="45" dirty="0">
                <a:latin typeface="Arial"/>
                <a:cs typeface="Arial"/>
              </a:rPr>
              <a:t>tốt </a:t>
            </a:r>
            <a:r>
              <a:rPr sz="2100" spc="-60" dirty="0">
                <a:latin typeface="Arial"/>
                <a:cs typeface="Arial"/>
              </a:rPr>
              <a:t>nhất  </a:t>
            </a:r>
            <a:r>
              <a:rPr sz="2100" spc="-90" dirty="0">
                <a:latin typeface="Arial"/>
                <a:cs typeface="Arial"/>
              </a:rPr>
              <a:t>giúp </a:t>
            </a:r>
            <a:r>
              <a:rPr sz="2100" spc="-145" dirty="0">
                <a:latin typeface="Arial"/>
                <a:cs typeface="Arial"/>
              </a:rPr>
              <a:t>người </a:t>
            </a:r>
            <a:r>
              <a:rPr sz="2100" spc="-105" dirty="0">
                <a:latin typeface="Arial"/>
                <a:cs typeface="Arial"/>
              </a:rPr>
              <a:t>dùng nhấn </a:t>
            </a:r>
            <a:r>
              <a:rPr sz="2100" spc="-110" dirty="0">
                <a:latin typeface="Arial"/>
                <a:cs typeface="Arial"/>
              </a:rPr>
              <a:t>mạnh </a:t>
            </a:r>
            <a:r>
              <a:rPr sz="2100" spc="-140" dirty="0">
                <a:latin typeface="Arial"/>
                <a:cs typeface="Arial"/>
              </a:rPr>
              <a:t>vào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spc="-60" dirty="0">
                <a:latin typeface="Arial"/>
                <a:cs typeface="Arial"/>
              </a:rPr>
              <a:t>thông </a:t>
            </a:r>
            <a:r>
              <a:rPr sz="2100" spc="10" dirty="0">
                <a:latin typeface="Arial"/>
                <a:cs typeface="Arial"/>
              </a:rPr>
              <a:t>tin </a:t>
            </a:r>
            <a:r>
              <a:rPr sz="2100" spc="-130" dirty="0">
                <a:latin typeface="Arial"/>
                <a:cs typeface="Arial"/>
              </a:rPr>
              <a:t>cung </a:t>
            </a:r>
            <a:r>
              <a:rPr sz="2100" spc="-145" dirty="0">
                <a:latin typeface="Arial"/>
                <a:cs typeface="Arial"/>
              </a:rPr>
              <a:t>cấp </a:t>
            </a:r>
            <a:r>
              <a:rPr sz="2100" spc="-30" dirty="0">
                <a:latin typeface="Arial"/>
                <a:cs typeface="Arial"/>
              </a:rPr>
              <a:t>trên </a:t>
            </a:r>
            <a:r>
              <a:rPr sz="2100" spc="-90" dirty="0">
                <a:latin typeface="Arial"/>
                <a:cs typeface="Arial"/>
              </a:rPr>
              <a:t>slide,</a:t>
            </a:r>
            <a:r>
              <a:rPr sz="2100" spc="-32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điều  </a:t>
            </a:r>
            <a:r>
              <a:rPr sz="2100" spc="-85" dirty="0">
                <a:latin typeface="Arial"/>
                <a:cs typeface="Arial"/>
              </a:rPr>
              <a:t>khiển </a:t>
            </a:r>
            <a:r>
              <a:rPr sz="2100" spc="-105" dirty="0">
                <a:latin typeface="Arial"/>
                <a:cs typeface="Arial"/>
              </a:rPr>
              <a:t>dòng </a:t>
            </a:r>
            <a:r>
              <a:rPr sz="2100" spc="-60" dirty="0">
                <a:latin typeface="Arial"/>
                <a:cs typeface="Arial"/>
              </a:rPr>
              <a:t>thông </a:t>
            </a:r>
            <a:r>
              <a:rPr sz="2100" spc="10" dirty="0">
                <a:latin typeface="Arial"/>
                <a:cs typeface="Arial"/>
              </a:rPr>
              <a:t>tin </a:t>
            </a:r>
            <a:r>
              <a:rPr sz="2100" spc="-50" dirty="0">
                <a:latin typeface="Arial"/>
                <a:cs typeface="Arial"/>
              </a:rPr>
              <a:t>trong </a:t>
            </a:r>
            <a:r>
              <a:rPr sz="2100" spc="-90" dirty="0">
                <a:latin typeface="Arial"/>
                <a:cs typeface="Arial"/>
              </a:rPr>
              <a:t>bài </a:t>
            </a:r>
            <a:r>
              <a:rPr sz="2100" spc="-35" dirty="0">
                <a:latin typeface="Arial"/>
                <a:cs typeface="Arial"/>
              </a:rPr>
              <a:t>thuyết </a:t>
            </a:r>
            <a:r>
              <a:rPr sz="2100" spc="-30" dirty="0">
                <a:latin typeface="Arial"/>
                <a:cs typeface="Arial"/>
              </a:rPr>
              <a:t>trình</a:t>
            </a:r>
            <a:r>
              <a:rPr sz="2100" spc="-440" dirty="0">
                <a:latin typeface="Arial"/>
                <a:cs typeface="Arial"/>
              </a:rPr>
              <a:t> </a:t>
            </a:r>
            <a:r>
              <a:rPr sz="2100" spc="-175" dirty="0">
                <a:latin typeface="Arial"/>
                <a:cs typeface="Arial"/>
              </a:rPr>
              <a:t>và </a:t>
            </a:r>
            <a:r>
              <a:rPr sz="2100" spc="-85" dirty="0">
                <a:latin typeface="Arial"/>
                <a:cs typeface="Arial"/>
              </a:rPr>
              <a:t>giúp </a:t>
            </a:r>
            <a:r>
              <a:rPr sz="2100" spc="-145" dirty="0">
                <a:latin typeface="Arial"/>
                <a:cs typeface="Arial"/>
              </a:rPr>
              <a:t>người </a:t>
            </a:r>
            <a:r>
              <a:rPr sz="2100" spc="-160" dirty="0" err="1">
                <a:latin typeface="Arial"/>
                <a:cs typeface="Arial"/>
              </a:rPr>
              <a:t>xem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150" dirty="0" err="1">
                <a:latin typeface="Arial"/>
                <a:cs typeface="Arial"/>
              </a:rPr>
              <a:t>cảm</a:t>
            </a:r>
            <a:r>
              <a:rPr lang="vi-VN" sz="2100" dirty="0">
                <a:latin typeface="Arial"/>
                <a:cs typeface="Arial"/>
              </a:rPr>
              <a:t> </a:t>
            </a:r>
            <a:r>
              <a:rPr sz="2100" spc="-70" dirty="0" err="1">
                <a:latin typeface="Arial"/>
                <a:cs typeface="Arial"/>
              </a:rPr>
              <a:t>thấy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thích </a:t>
            </a:r>
            <a:r>
              <a:rPr sz="2100" spc="-20" dirty="0">
                <a:latin typeface="Arial"/>
                <a:cs typeface="Arial"/>
              </a:rPr>
              <a:t>thú </a:t>
            </a:r>
            <a:r>
              <a:rPr sz="2100" spc="-135" dirty="0">
                <a:latin typeface="Arial"/>
                <a:cs typeface="Arial"/>
              </a:rPr>
              <a:t>hơn </a:t>
            </a:r>
            <a:r>
              <a:rPr sz="2100" spc="-40" dirty="0">
                <a:latin typeface="Arial"/>
                <a:cs typeface="Arial"/>
              </a:rPr>
              <a:t>đối </a:t>
            </a:r>
            <a:r>
              <a:rPr sz="2100" spc="-130" dirty="0">
                <a:latin typeface="Arial"/>
                <a:cs typeface="Arial"/>
              </a:rPr>
              <a:t>với </a:t>
            </a:r>
            <a:r>
              <a:rPr sz="2100" spc="-90" dirty="0">
                <a:latin typeface="Arial"/>
                <a:cs typeface="Arial"/>
              </a:rPr>
              <a:t>bài </a:t>
            </a:r>
            <a:r>
              <a:rPr sz="2100" spc="-35" dirty="0">
                <a:latin typeface="Arial"/>
                <a:cs typeface="Arial"/>
              </a:rPr>
              <a:t>thuyết </a:t>
            </a:r>
            <a:r>
              <a:rPr sz="2100" spc="-30" dirty="0">
                <a:latin typeface="Arial"/>
                <a:cs typeface="Arial"/>
              </a:rPr>
              <a:t>trình</a:t>
            </a:r>
            <a:r>
              <a:rPr sz="2100" spc="-420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của </a:t>
            </a:r>
            <a:r>
              <a:rPr sz="2100" spc="-145" dirty="0">
                <a:latin typeface="Arial"/>
                <a:cs typeface="Arial"/>
              </a:rPr>
              <a:t>người </a:t>
            </a:r>
            <a:r>
              <a:rPr sz="2100" spc="-100" dirty="0">
                <a:latin typeface="Arial"/>
                <a:cs typeface="Arial"/>
              </a:rPr>
              <a:t>dùng. </a:t>
            </a:r>
            <a:endParaRPr lang="vi-VN" sz="2100" spc="-100" dirty="0">
              <a:latin typeface="Arial"/>
              <a:cs typeface="Arial"/>
            </a:endParaRPr>
          </a:p>
          <a:p>
            <a:pPr marL="241300" marR="8890" indent="-228600" algn="just">
              <a:lnSpc>
                <a:spcPct val="150100"/>
              </a:lnSpc>
              <a:spcBef>
                <a:spcPts val="47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100" spc="-170" dirty="0" err="1">
                <a:latin typeface="Arial"/>
                <a:cs typeface="Arial"/>
              </a:rPr>
              <a:t>Người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dùng  </a:t>
            </a:r>
            <a:r>
              <a:rPr sz="2100" spc="-130" dirty="0">
                <a:latin typeface="Arial"/>
                <a:cs typeface="Arial"/>
              </a:rPr>
              <a:t>có </a:t>
            </a:r>
            <a:r>
              <a:rPr sz="2100" spc="-35" dirty="0">
                <a:latin typeface="Arial"/>
                <a:cs typeface="Arial"/>
              </a:rPr>
              <a:t>thể </a:t>
            </a:r>
            <a:r>
              <a:rPr sz="2100" spc="-130" dirty="0">
                <a:latin typeface="Arial"/>
                <a:cs typeface="Arial"/>
              </a:rPr>
              <a:t>áp </a:t>
            </a:r>
            <a:r>
              <a:rPr sz="2100" spc="-105" dirty="0">
                <a:latin typeface="Arial"/>
                <a:cs typeface="Arial"/>
              </a:rPr>
              <a:t>dụng </a:t>
            </a:r>
            <a:r>
              <a:rPr sz="2100" spc="-75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40" dirty="0">
                <a:latin typeface="Arial"/>
                <a:cs typeface="Arial"/>
              </a:rPr>
              <a:t>vào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spc="-40" dirty="0">
                <a:latin typeface="Arial"/>
                <a:cs typeface="Arial"/>
              </a:rPr>
              <a:t>đối </a:t>
            </a:r>
            <a:r>
              <a:rPr sz="2100" spc="-120" dirty="0">
                <a:latin typeface="Arial"/>
                <a:cs typeface="Arial"/>
              </a:rPr>
              <a:t>tượng </a:t>
            </a:r>
            <a:r>
              <a:rPr sz="2100" spc="-30" dirty="0">
                <a:latin typeface="Arial"/>
                <a:cs typeface="Arial"/>
              </a:rPr>
              <a:t>trên </a:t>
            </a:r>
            <a:r>
              <a:rPr sz="2100" spc="-90" dirty="0">
                <a:latin typeface="Arial"/>
                <a:cs typeface="Arial"/>
              </a:rPr>
              <a:t>từng </a:t>
            </a:r>
            <a:r>
              <a:rPr sz="2100" spc="-95" dirty="0">
                <a:latin typeface="Arial"/>
                <a:cs typeface="Arial"/>
              </a:rPr>
              <a:t>slide </a:t>
            </a:r>
            <a:r>
              <a:rPr sz="2100" spc="-75" dirty="0" err="1">
                <a:latin typeface="Arial"/>
                <a:cs typeface="Arial"/>
              </a:rPr>
              <a:t>riêng</a:t>
            </a:r>
            <a:r>
              <a:rPr sz="2100" spc="-295" dirty="0">
                <a:latin typeface="Arial"/>
                <a:cs typeface="Arial"/>
              </a:rPr>
              <a:t> </a:t>
            </a:r>
            <a:r>
              <a:rPr sz="2100" spc="-65" dirty="0" err="1">
                <a:latin typeface="Arial"/>
                <a:cs typeface="Arial"/>
              </a:rPr>
              <a:t>lẻ</a:t>
            </a:r>
            <a:r>
              <a:rPr lang="vi-VN" sz="2100" dirty="0">
                <a:latin typeface="Arial"/>
                <a:cs typeface="Arial"/>
              </a:rPr>
              <a:t> </a:t>
            </a:r>
            <a:r>
              <a:rPr sz="2100" spc="-125" dirty="0" err="1">
                <a:latin typeface="Arial"/>
                <a:cs typeface="Arial"/>
              </a:rPr>
              <a:t>hoặc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thực </a:t>
            </a:r>
            <a:r>
              <a:rPr sz="2100" spc="-75" dirty="0">
                <a:latin typeface="Arial"/>
                <a:cs typeface="Arial"/>
              </a:rPr>
              <a:t>hiện </a:t>
            </a:r>
            <a:r>
              <a:rPr sz="2100" spc="-135" dirty="0">
                <a:latin typeface="Arial"/>
                <a:cs typeface="Arial"/>
              </a:rPr>
              <a:t>công </a:t>
            </a:r>
            <a:r>
              <a:rPr sz="2100" spc="-105" dirty="0">
                <a:latin typeface="Arial"/>
                <a:cs typeface="Arial"/>
              </a:rPr>
              <a:t>việc </a:t>
            </a:r>
            <a:r>
              <a:rPr sz="2100" spc="-140" dirty="0">
                <a:latin typeface="Arial"/>
                <a:cs typeface="Arial"/>
              </a:rPr>
              <a:t>này </a:t>
            </a:r>
            <a:r>
              <a:rPr sz="2100" spc="-50" dirty="0">
                <a:latin typeface="Arial"/>
                <a:cs typeface="Arial"/>
              </a:rPr>
              <a:t>trong </a:t>
            </a:r>
            <a:r>
              <a:rPr sz="2100" spc="-90" dirty="0">
                <a:latin typeface="Arial"/>
                <a:cs typeface="Arial"/>
              </a:rPr>
              <a:t>slide </a:t>
            </a:r>
            <a:r>
              <a:rPr sz="2100" spc="-95" dirty="0">
                <a:latin typeface="Arial"/>
                <a:cs typeface="Arial"/>
              </a:rPr>
              <a:t>master </a:t>
            </a:r>
            <a:r>
              <a:rPr sz="2100" spc="-175" dirty="0">
                <a:latin typeface="Arial"/>
                <a:cs typeface="Arial"/>
              </a:rPr>
              <a:t>và các </a:t>
            </a:r>
            <a:r>
              <a:rPr sz="2100" spc="-90" dirty="0">
                <a:latin typeface="Arial"/>
                <a:cs typeface="Arial"/>
              </a:rPr>
              <a:t>slide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layout</a:t>
            </a:r>
            <a:r>
              <a:rPr lang="vi-VN" sz="2100" dirty="0">
                <a:latin typeface="Arial"/>
                <a:cs typeface="Arial"/>
              </a:rPr>
              <a:t> </a:t>
            </a:r>
            <a:r>
              <a:rPr sz="2100" spc="-110" dirty="0" err="1">
                <a:latin typeface="Arial"/>
                <a:cs typeface="Arial"/>
              </a:rPr>
              <a:t>nhằm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20" dirty="0">
                <a:latin typeface="Arial"/>
                <a:cs typeface="Arial"/>
              </a:rPr>
              <a:t>tiết </a:t>
            </a:r>
            <a:r>
              <a:rPr sz="2100" spc="-90" dirty="0">
                <a:latin typeface="Arial"/>
                <a:cs typeface="Arial"/>
              </a:rPr>
              <a:t>kiệm </a:t>
            </a:r>
            <a:r>
              <a:rPr sz="2100" spc="-55" dirty="0">
                <a:latin typeface="Arial"/>
                <a:cs typeface="Arial"/>
              </a:rPr>
              <a:t>thời</a:t>
            </a:r>
            <a:r>
              <a:rPr sz="2100" spc="-315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gian.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7057B8-65CA-3D4A-8843-9B9EA2A5CDB7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C358D8-7736-A242-9CA7-D3F30924178B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F9F76BAB-B715-C946-8EB9-B6969069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3857" y="1881885"/>
            <a:ext cx="621093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FDA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180" dirty="0" err="1">
                <a:solidFill>
                  <a:srgbClr val="004164"/>
                </a:solidFill>
                <a:latin typeface="Arial"/>
                <a:cs typeface="Arial"/>
              </a:rPr>
              <a:t>Khái</a:t>
            </a:r>
            <a:r>
              <a:rPr sz="2400" spc="-18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4164"/>
                </a:solidFill>
                <a:latin typeface="Arial"/>
                <a:cs typeface="Arial"/>
              </a:rPr>
              <a:t>niệm </a:t>
            </a:r>
            <a:r>
              <a:rPr sz="2400" spc="-40" dirty="0">
                <a:solidFill>
                  <a:srgbClr val="004164"/>
                </a:solidFill>
                <a:latin typeface="Arial"/>
                <a:cs typeface="Arial"/>
              </a:rPr>
              <a:t>thuyết </a:t>
            </a:r>
            <a:r>
              <a:rPr sz="2400" spc="-35" dirty="0">
                <a:solidFill>
                  <a:srgbClr val="004164"/>
                </a:solidFill>
                <a:latin typeface="Arial"/>
                <a:cs typeface="Arial"/>
              </a:rPr>
              <a:t>trình </a:t>
            </a:r>
            <a:r>
              <a:rPr sz="2400" spc="-195" dirty="0">
                <a:solidFill>
                  <a:srgbClr val="004164"/>
                </a:solidFill>
                <a:latin typeface="Arial"/>
                <a:cs typeface="Arial"/>
              </a:rPr>
              <a:t>và </a:t>
            </a:r>
            <a:r>
              <a:rPr sz="2400" spc="-35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r>
              <a:rPr sz="2400" spc="-28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4164"/>
                </a:solidFill>
                <a:latin typeface="Arial"/>
                <a:cs typeface="Arial"/>
              </a:rPr>
              <a:t>chiếu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009FDA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170" dirty="0" err="1">
                <a:solidFill>
                  <a:srgbClr val="004164"/>
                </a:solidFill>
                <a:latin typeface="Arial"/>
                <a:cs typeface="Arial"/>
              </a:rPr>
              <a:t>H</a:t>
            </a:r>
            <a:r>
              <a:rPr sz="2400" spc="-170" dirty="0" err="1">
                <a:solidFill>
                  <a:srgbClr val="004164"/>
                </a:solidFill>
                <a:latin typeface="Times New Roman"/>
                <a:cs typeface="Times New Roman"/>
              </a:rPr>
              <a:t>ư</a:t>
            </a:r>
            <a:r>
              <a:rPr sz="2400" spc="-170" dirty="0" err="1">
                <a:solidFill>
                  <a:srgbClr val="004164"/>
                </a:solidFill>
                <a:latin typeface="Arial"/>
                <a:cs typeface="Arial"/>
              </a:rPr>
              <a:t>ớng</a:t>
            </a:r>
            <a:r>
              <a:rPr sz="2400" spc="-17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4164"/>
                </a:solidFill>
                <a:latin typeface="Arial"/>
                <a:cs typeface="Arial"/>
              </a:rPr>
              <a:t>dẫn </a:t>
            </a:r>
            <a:r>
              <a:rPr sz="2400" spc="-250" dirty="0">
                <a:solidFill>
                  <a:srgbClr val="004164"/>
                </a:solidFill>
                <a:latin typeface="Arial"/>
                <a:cs typeface="Arial"/>
              </a:rPr>
              <a:t>sử </a:t>
            </a:r>
            <a:r>
              <a:rPr sz="2400" spc="-120" dirty="0">
                <a:solidFill>
                  <a:srgbClr val="004164"/>
                </a:solidFill>
                <a:latin typeface="Arial"/>
                <a:cs typeface="Arial"/>
              </a:rPr>
              <a:t>dụng phần mềm </a:t>
            </a:r>
            <a:r>
              <a:rPr sz="2400" spc="-40" dirty="0">
                <a:solidFill>
                  <a:srgbClr val="004164"/>
                </a:solidFill>
                <a:latin typeface="Arial"/>
                <a:cs typeface="Arial"/>
              </a:rPr>
              <a:t>thuyết</a:t>
            </a:r>
            <a:r>
              <a:rPr sz="2400" spc="-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9FDA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270" dirty="0" err="1">
                <a:solidFill>
                  <a:srgbClr val="004164"/>
                </a:solidFill>
                <a:latin typeface="Arial"/>
                <a:cs typeface="Arial"/>
              </a:rPr>
              <a:t>Kỹ</a:t>
            </a:r>
            <a:r>
              <a:rPr sz="2400" spc="-27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4164"/>
                </a:solidFill>
                <a:latin typeface="Arial"/>
                <a:cs typeface="Arial"/>
              </a:rPr>
              <a:t>năng </a:t>
            </a:r>
            <a:r>
              <a:rPr sz="2400" spc="-35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r>
              <a:rPr sz="2400" spc="-40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4164"/>
                </a:solidFill>
                <a:latin typeface="Arial"/>
                <a:cs typeface="Arial"/>
              </a:rPr>
              <a:t>chiếu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11C0A-CA5E-6E40-B30E-C1E72FB95878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BE0804-2BC1-5B4A-9396-B05BFF50C0FA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BDEFB5F-9530-8B40-B488-94AA9538E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6031" y="1142441"/>
            <a:ext cx="7630159" cy="4488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4471C4"/>
                </a:solidFill>
                <a:latin typeface="Arial"/>
                <a:cs typeface="Arial"/>
              </a:rPr>
              <a:t>Nhập </a:t>
            </a:r>
            <a:r>
              <a:rPr sz="2000" spc="-125" dirty="0">
                <a:solidFill>
                  <a:srgbClr val="4471C4"/>
                </a:solidFill>
                <a:latin typeface="Arial"/>
                <a:cs typeface="Arial"/>
              </a:rPr>
              <a:t>văn </a:t>
            </a:r>
            <a:r>
              <a:rPr sz="2000" spc="-114" dirty="0">
                <a:solidFill>
                  <a:srgbClr val="4471C4"/>
                </a:solidFill>
                <a:latin typeface="Arial"/>
                <a:cs typeface="Arial"/>
              </a:rPr>
              <a:t>bản </a:t>
            </a:r>
            <a:r>
              <a:rPr sz="2000" spc="-135" dirty="0">
                <a:solidFill>
                  <a:srgbClr val="4471C4"/>
                </a:solidFill>
                <a:latin typeface="Arial"/>
                <a:cs typeface="Arial"/>
              </a:rPr>
              <a:t>vào</a:t>
            </a:r>
            <a:r>
              <a:rPr sz="2000" spc="-254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471C4"/>
                </a:solidFill>
                <a:latin typeface="Arial"/>
                <a:cs typeface="Arial"/>
              </a:rPr>
              <a:t>Silde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100" spc="-130" dirty="0">
                <a:latin typeface="Arial"/>
                <a:cs typeface="Arial"/>
              </a:rPr>
              <a:t>PowerPoint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cung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145" dirty="0">
                <a:latin typeface="Arial"/>
                <a:cs typeface="Arial"/>
              </a:rPr>
              <a:t>cấp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rất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nhiều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hiệu</a:t>
            </a:r>
            <a:r>
              <a:rPr sz="2100" spc="-175" dirty="0">
                <a:latin typeface="Arial"/>
                <a:cs typeface="Arial"/>
              </a:rPr>
              <a:t> </a:t>
            </a:r>
            <a:r>
              <a:rPr sz="2100" spc="-160" dirty="0">
                <a:latin typeface="Arial"/>
                <a:cs typeface="Arial"/>
              </a:rPr>
              <a:t>ứng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175" dirty="0">
                <a:latin typeface="Arial"/>
                <a:cs typeface="Arial"/>
              </a:rPr>
              <a:t>và</a:t>
            </a:r>
            <a:r>
              <a:rPr sz="2100" spc="-140" dirty="0">
                <a:latin typeface="Arial"/>
                <a:cs typeface="Arial"/>
              </a:rPr>
              <a:t> </a:t>
            </a:r>
            <a:r>
              <a:rPr sz="2100" spc="-165" dirty="0">
                <a:latin typeface="Arial"/>
                <a:cs typeface="Arial"/>
              </a:rPr>
              <a:t>được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-114" dirty="0">
                <a:latin typeface="Arial"/>
                <a:cs typeface="Arial"/>
              </a:rPr>
              <a:t>chia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làm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4</a:t>
            </a:r>
            <a:r>
              <a:rPr sz="2100" spc="-1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nhóm:</a:t>
            </a:r>
            <a:endParaRPr sz="2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64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-114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14" dirty="0">
                <a:latin typeface="Arial"/>
                <a:cs typeface="Arial"/>
              </a:rPr>
              <a:t>Entrance. </a:t>
            </a:r>
            <a:r>
              <a:rPr sz="2100" spc="-250" dirty="0">
                <a:latin typeface="Arial"/>
                <a:cs typeface="Arial"/>
              </a:rPr>
              <a:t>Các </a:t>
            </a:r>
            <a:r>
              <a:rPr sz="2100" spc="-40" dirty="0">
                <a:latin typeface="Arial"/>
                <a:cs typeface="Arial"/>
              </a:rPr>
              <a:t>đối </a:t>
            </a:r>
            <a:r>
              <a:rPr sz="2100" spc="-120" dirty="0">
                <a:latin typeface="Arial"/>
                <a:cs typeface="Arial"/>
              </a:rPr>
              <a:t>tượng </a:t>
            </a:r>
            <a:r>
              <a:rPr sz="2100" spc="-130" dirty="0">
                <a:latin typeface="Arial"/>
                <a:cs typeface="Arial"/>
              </a:rPr>
              <a:t>áp </a:t>
            </a:r>
            <a:r>
              <a:rPr sz="2100" spc="-105" dirty="0">
                <a:latin typeface="Arial"/>
                <a:cs typeface="Arial"/>
              </a:rPr>
              <a:t>dụng </a:t>
            </a:r>
            <a:r>
              <a:rPr sz="2100" spc="-75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85" dirty="0">
                <a:latin typeface="Arial"/>
                <a:cs typeface="Arial"/>
              </a:rPr>
              <a:t>sẽ </a:t>
            </a:r>
            <a:r>
              <a:rPr sz="2100" spc="-90" dirty="0">
                <a:latin typeface="Arial"/>
                <a:cs typeface="Arial"/>
              </a:rPr>
              <a:t>xuất </a:t>
            </a:r>
            <a:r>
              <a:rPr sz="2100" spc="-75" dirty="0">
                <a:latin typeface="Arial"/>
                <a:cs typeface="Arial"/>
              </a:rPr>
              <a:t>hiện</a:t>
            </a:r>
            <a:r>
              <a:rPr sz="2100" spc="-27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trên</a:t>
            </a:r>
            <a:endParaRPr sz="2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65"/>
              </a:spcBef>
            </a:pPr>
            <a:r>
              <a:rPr sz="2100" spc="-90" dirty="0">
                <a:latin typeface="Arial"/>
                <a:cs typeface="Arial"/>
              </a:rPr>
              <a:t>slide </a:t>
            </a:r>
            <a:r>
              <a:rPr sz="2100" spc="-125" dirty="0">
                <a:latin typeface="Arial"/>
                <a:cs typeface="Arial"/>
              </a:rPr>
              <a:t>hoặc </a:t>
            </a:r>
            <a:r>
              <a:rPr sz="2100" spc="-130" dirty="0">
                <a:latin typeface="Arial"/>
                <a:cs typeface="Arial"/>
              </a:rPr>
              <a:t>có </a:t>
            </a:r>
            <a:r>
              <a:rPr sz="2100" spc="-140" dirty="0">
                <a:latin typeface="Arial"/>
                <a:cs typeface="Arial"/>
              </a:rPr>
              <a:t>xu </a:t>
            </a:r>
            <a:r>
              <a:rPr sz="2100" spc="-155" dirty="0">
                <a:latin typeface="Arial"/>
                <a:cs typeface="Arial"/>
              </a:rPr>
              <a:t>hướng </a:t>
            </a:r>
            <a:r>
              <a:rPr sz="2100" spc="-40" dirty="0">
                <a:latin typeface="Arial"/>
                <a:cs typeface="Arial"/>
              </a:rPr>
              <a:t>di </a:t>
            </a:r>
            <a:r>
              <a:rPr sz="2100" spc="-114" dirty="0">
                <a:latin typeface="Arial"/>
                <a:cs typeface="Arial"/>
              </a:rPr>
              <a:t>chuyển </a:t>
            </a:r>
            <a:r>
              <a:rPr sz="2100" spc="-45" dirty="0">
                <a:latin typeface="Arial"/>
                <a:cs typeface="Arial"/>
              </a:rPr>
              <a:t>từ </a:t>
            </a:r>
            <a:r>
              <a:rPr sz="2100" spc="-100" dirty="0">
                <a:latin typeface="Arial"/>
                <a:cs typeface="Arial"/>
              </a:rPr>
              <a:t>bên </a:t>
            </a:r>
            <a:r>
              <a:rPr sz="2100" spc="-110" dirty="0">
                <a:latin typeface="Arial"/>
                <a:cs typeface="Arial"/>
              </a:rPr>
              <a:t>ngoài </a:t>
            </a:r>
            <a:r>
              <a:rPr sz="2100" spc="-90" dirty="0">
                <a:latin typeface="Arial"/>
                <a:cs typeface="Arial"/>
              </a:rPr>
              <a:t>slide </a:t>
            </a:r>
            <a:r>
              <a:rPr sz="2100" spc="-140" dirty="0">
                <a:latin typeface="Arial"/>
                <a:cs typeface="Arial"/>
              </a:rPr>
              <a:t>vào </a:t>
            </a:r>
            <a:r>
              <a:rPr sz="2100" spc="-50" dirty="0">
                <a:latin typeface="Arial"/>
                <a:cs typeface="Arial"/>
              </a:rPr>
              <a:t>trong</a:t>
            </a:r>
            <a:r>
              <a:rPr sz="2100" spc="-23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slide.</a:t>
            </a:r>
            <a:endParaRPr sz="2100">
              <a:latin typeface="Arial"/>
              <a:cs typeface="Arial"/>
            </a:endParaRPr>
          </a:p>
          <a:p>
            <a:pPr marL="241300" marR="34925" indent="-228600">
              <a:lnSpc>
                <a:spcPct val="150000"/>
              </a:lnSpc>
              <a:spcBef>
                <a:spcPts val="50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-114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95" dirty="0">
                <a:latin typeface="Arial"/>
                <a:cs typeface="Arial"/>
              </a:rPr>
              <a:t>Exit: </a:t>
            </a:r>
            <a:r>
              <a:rPr sz="2100" spc="-250" dirty="0">
                <a:latin typeface="Arial"/>
                <a:cs typeface="Arial"/>
              </a:rPr>
              <a:t>Các </a:t>
            </a:r>
            <a:r>
              <a:rPr sz="2100" spc="-40" dirty="0">
                <a:latin typeface="Arial"/>
                <a:cs typeface="Arial"/>
              </a:rPr>
              <a:t>đối </a:t>
            </a:r>
            <a:r>
              <a:rPr sz="2100" spc="-120" dirty="0">
                <a:latin typeface="Arial"/>
                <a:cs typeface="Arial"/>
              </a:rPr>
              <a:t>tượng </a:t>
            </a:r>
            <a:r>
              <a:rPr sz="2100" spc="-130" dirty="0">
                <a:latin typeface="Arial"/>
                <a:cs typeface="Arial"/>
              </a:rPr>
              <a:t>áp </a:t>
            </a:r>
            <a:r>
              <a:rPr sz="2100" spc="-105" dirty="0">
                <a:latin typeface="Arial"/>
                <a:cs typeface="Arial"/>
              </a:rPr>
              <a:t>dụng </a:t>
            </a:r>
            <a:r>
              <a:rPr sz="2100" spc="-75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85" dirty="0">
                <a:latin typeface="Arial"/>
                <a:cs typeface="Arial"/>
              </a:rPr>
              <a:t>sẽ </a:t>
            </a:r>
            <a:r>
              <a:rPr sz="2100" spc="-75" dirty="0">
                <a:latin typeface="Arial"/>
                <a:cs typeface="Arial"/>
              </a:rPr>
              <a:t>biến </a:t>
            </a:r>
            <a:r>
              <a:rPr sz="2100" spc="-60" dirty="0">
                <a:latin typeface="Arial"/>
                <a:cs typeface="Arial"/>
              </a:rPr>
              <a:t>mất </a:t>
            </a:r>
            <a:r>
              <a:rPr sz="2100" spc="-70" dirty="0">
                <a:latin typeface="Arial"/>
                <a:cs typeface="Arial"/>
              </a:rPr>
              <a:t>khỏi </a:t>
            </a:r>
            <a:r>
              <a:rPr sz="2100" spc="-90" dirty="0">
                <a:latin typeface="Arial"/>
                <a:cs typeface="Arial"/>
              </a:rPr>
              <a:t>slide  </a:t>
            </a:r>
            <a:r>
              <a:rPr sz="2100" spc="-125" dirty="0">
                <a:latin typeface="Arial"/>
                <a:cs typeface="Arial"/>
              </a:rPr>
              <a:t>hoặc </a:t>
            </a:r>
            <a:r>
              <a:rPr sz="2100" spc="-130" dirty="0">
                <a:latin typeface="Arial"/>
                <a:cs typeface="Arial"/>
              </a:rPr>
              <a:t>có </a:t>
            </a:r>
            <a:r>
              <a:rPr sz="2100" spc="-140" dirty="0">
                <a:latin typeface="Arial"/>
                <a:cs typeface="Arial"/>
              </a:rPr>
              <a:t>xu </a:t>
            </a:r>
            <a:r>
              <a:rPr sz="2100" spc="-160" dirty="0">
                <a:latin typeface="Arial"/>
                <a:cs typeface="Arial"/>
              </a:rPr>
              <a:t>hướng </a:t>
            </a:r>
            <a:r>
              <a:rPr sz="2100" spc="-40" dirty="0">
                <a:latin typeface="Arial"/>
                <a:cs typeface="Arial"/>
              </a:rPr>
              <a:t>di </a:t>
            </a:r>
            <a:r>
              <a:rPr sz="2100" spc="-114" dirty="0">
                <a:latin typeface="Arial"/>
                <a:cs typeface="Arial"/>
              </a:rPr>
              <a:t>chuyển </a:t>
            </a:r>
            <a:r>
              <a:rPr sz="2100" spc="-45" dirty="0">
                <a:latin typeface="Arial"/>
                <a:cs typeface="Arial"/>
              </a:rPr>
              <a:t>từ </a:t>
            </a:r>
            <a:r>
              <a:rPr sz="2100" spc="-55" dirty="0">
                <a:latin typeface="Arial"/>
                <a:cs typeface="Arial"/>
              </a:rPr>
              <a:t>trong </a:t>
            </a:r>
            <a:r>
              <a:rPr sz="2100" spc="-95" dirty="0">
                <a:latin typeface="Arial"/>
                <a:cs typeface="Arial"/>
              </a:rPr>
              <a:t>slide </a:t>
            </a:r>
            <a:r>
              <a:rPr sz="2100" spc="-100" dirty="0">
                <a:latin typeface="Arial"/>
                <a:cs typeface="Arial"/>
              </a:rPr>
              <a:t>ra </a:t>
            </a:r>
            <a:r>
              <a:rPr sz="2100" spc="-70" dirty="0">
                <a:latin typeface="Arial"/>
                <a:cs typeface="Arial"/>
              </a:rPr>
              <a:t>khỏi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slide.</a:t>
            </a:r>
            <a:endParaRPr sz="2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7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-114" dirty="0">
                <a:latin typeface="Arial"/>
                <a:cs typeface="Arial"/>
              </a:rPr>
              <a:t>Hiệu </a:t>
            </a:r>
            <a:r>
              <a:rPr sz="2100" spc="-150" dirty="0">
                <a:latin typeface="Arial"/>
                <a:cs typeface="Arial"/>
              </a:rPr>
              <a:t>ứng Emphasis: </a:t>
            </a:r>
            <a:r>
              <a:rPr sz="2100" spc="-130" dirty="0">
                <a:latin typeface="Arial"/>
                <a:cs typeface="Arial"/>
              </a:rPr>
              <a:t>Nhấn </a:t>
            </a:r>
            <a:r>
              <a:rPr sz="2100" spc="-110" dirty="0">
                <a:latin typeface="Arial"/>
                <a:cs typeface="Arial"/>
              </a:rPr>
              <a:t>mạnh </a:t>
            </a:r>
            <a:r>
              <a:rPr sz="2100" spc="-50" dirty="0">
                <a:latin typeface="Arial"/>
                <a:cs typeface="Arial"/>
              </a:rPr>
              <a:t>nội </a:t>
            </a:r>
            <a:r>
              <a:rPr sz="2100" spc="-105" dirty="0">
                <a:latin typeface="Arial"/>
                <a:cs typeface="Arial"/>
              </a:rPr>
              <a:t>dung </a:t>
            </a:r>
            <a:r>
              <a:rPr sz="2100" spc="-130" dirty="0">
                <a:latin typeface="Arial"/>
                <a:cs typeface="Arial"/>
              </a:rPr>
              <a:t>áp </a:t>
            </a:r>
            <a:r>
              <a:rPr sz="2100" spc="-105" dirty="0">
                <a:latin typeface="Arial"/>
                <a:cs typeface="Arial"/>
              </a:rPr>
              <a:t>dụng </a:t>
            </a:r>
            <a:r>
              <a:rPr sz="2100" spc="-75" dirty="0">
                <a:latin typeface="Arial"/>
                <a:cs typeface="Arial"/>
              </a:rPr>
              <a:t>hiệu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155" dirty="0">
                <a:latin typeface="Arial"/>
                <a:cs typeface="Arial"/>
              </a:rPr>
              <a:t>ứng</a:t>
            </a:r>
            <a:endParaRPr sz="2100">
              <a:latin typeface="Arial"/>
              <a:cs typeface="Arial"/>
            </a:endParaRPr>
          </a:p>
          <a:p>
            <a:pPr marL="241300" marR="87630" indent="-228600">
              <a:lnSpc>
                <a:spcPct val="150000"/>
              </a:lnSpc>
              <a:spcBef>
                <a:spcPts val="50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-114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40" dirty="0">
                <a:latin typeface="Arial"/>
                <a:cs typeface="Arial"/>
              </a:rPr>
              <a:t>di </a:t>
            </a:r>
            <a:r>
              <a:rPr sz="2100" spc="-100" dirty="0">
                <a:latin typeface="Arial"/>
                <a:cs typeface="Arial"/>
              </a:rPr>
              <a:t>chuyển: </a:t>
            </a:r>
            <a:r>
              <a:rPr sz="2100" spc="-114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95" dirty="0">
                <a:latin typeface="Arial"/>
                <a:cs typeface="Arial"/>
              </a:rPr>
              <a:t>làm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spc="-40" dirty="0">
                <a:latin typeface="Arial"/>
                <a:cs typeface="Arial"/>
              </a:rPr>
              <a:t>đối </a:t>
            </a:r>
            <a:r>
              <a:rPr sz="2100" spc="-120" dirty="0">
                <a:latin typeface="Arial"/>
                <a:cs typeface="Arial"/>
              </a:rPr>
              <a:t>tượng </a:t>
            </a:r>
            <a:r>
              <a:rPr sz="2100" spc="-40" dirty="0">
                <a:latin typeface="Arial"/>
                <a:cs typeface="Arial"/>
              </a:rPr>
              <a:t>di </a:t>
            </a:r>
            <a:r>
              <a:rPr sz="2100" spc="-114" dirty="0">
                <a:latin typeface="Arial"/>
                <a:cs typeface="Arial"/>
              </a:rPr>
              <a:t>chuyển </a:t>
            </a:r>
            <a:r>
              <a:rPr sz="2100" spc="-45" dirty="0">
                <a:latin typeface="Arial"/>
                <a:cs typeface="Arial"/>
              </a:rPr>
              <a:t>theo</a:t>
            </a:r>
            <a:r>
              <a:rPr sz="2100" spc="-19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một  </a:t>
            </a:r>
            <a:r>
              <a:rPr sz="2100" spc="-150" dirty="0">
                <a:latin typeface="Arial"/>
                <a:cs typeface="Arial"/>
              </a:rPr>
              <a:t>đường </a:t>
            </a:r>
            <a:r>
              <a:rPr sz="2100" spc="-20" dirty="0">
                <a:latin typeface="Arial"/>
                <a:cs typeface="Arial"/>
              </a:rPr>
              <a:t>đi </a:t>
            </a:r>
            <a:r>
              <a:rPr sz="2100" spc="-55" dirty="0">
                <a:latin typeface="Arial"/>
                <a:cs typeface="Arial"/>
              </a:rPr>
              <a:t>qui định </a:t>
            </a:r>
            <a:r>
              <a:rPr sz="2100" spc="-95" dirty="0">
                <a:latin typeface="Arial"/>
                <a:cs typeface="Arial"/>
              </a:rPr>
              <a:t>trước </a:t>
            </a:r>
            <a:r>
              <a:rPr sz="2100" spc="-25" dirty="0">
                <a:latin typeface="Arial"/>
                <a:cs typeface="Arial"/>
              </a:rPr>
              <a:t>(Motion</a:t>
            </a:r>
            <a:r>
              <a:rPr sz="2100" spc="-340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Paths).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58B313-AE55-3E47-8DF0-FD49A4DAD34E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764A9FD-26CF-D543-97D6-412258981E4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73100F0-D384-BC4C-B0DA-21DF2D8DE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040130"/>
            <a:ext cx="7285990" cy="1351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solidFill>
                  <a:srgbClr val="4471C4"/>
                </a:solidFill>
                <a:latin typeface="Arial"/>
                <a:cs typeface="Arial"/>
              </a:rPr>
              <a:t>Hiệu </a:t>
            </a:r>
            <a:r>
              <a:rPr sz="2000" spc="-150" dirty="0">
                <a:solidFill>
                  <a:srgbClr val="4471C4"/>
                </a:solidFill>
                <a:latin typeface="Arial"/>
                <a:cs typeface="Arial"/>
              </a:rPr>
              <a:t>ứng </a:t>
            </a:r>
            <a:r>
              <a:rPr sz="2000" spc="-105" dirty="0">
                <a:solidFill>
                  <a:srgbClr val="4471C4"/>
                </a:solidFill>
                <a:latin typeface="Arial"/>
                <a:cs typeface="Arial"/>
              </a:rPr>
              <a:t>cho </a:t>
            </a:r>
            <a:r>
              <a:rPr sz="2000" spc="-125" dirty="0">
                <a:solidFill>
                  <a:srgbClr val="4471C4"/>
                </a:solidFill>
                <a:latin typeface="Arial"/>
                <a:cs typeface="Arial"/>
              </a:rPr>
              <a:t>văn</a:t>
            </a:r>
            <a:r>
              <a:rPr sz="2000" spc="-25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471C4"/>
                </a:solidFill>
                <a:latin typeface="Arial"/>
                <a:cs typeface="Arial"/>
              </a:rPr>
              <a:t>bản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-170" dirty="0">
                <a:latin typeface="Arial"/>
                <a:cs typeface="Arial"/>
              </a:rPr>
              <a:t>Văn </a:t>
            </a:r>
            <a:r>
              <a:rPr sz="2100" spc="-114" dirty="0">
                <a:latin typeface="Arial"/>
                <a:cs typeface="Arial"/>
              </a:rPr>
              <a:t>bản </a:t>
            </a:r>
            <a:r>
              <a:rPr sz="2100" spc="-135" dirty="0">
                <a:latin typeface="Arial"/>
                <a:cs typeface="Arial"/>
              </a:rPr>
              <a:t>(Textbox) </a:t>
            </a:r>
            <a:r>
              <a:rPr sz="2100" spc="-95" dirty="0">
                <a:latin typeface="Arial"/>
                <a:cs typeface="Arial"/>
              </a:rPr>
              <a:t>là </a:t>
            </a:r>
            <a:r>
              <a:rPr sz="2100" spc="-40" dirty="0">
                <a:latin typeface="Arial"/>
                <a:cs typeface="Arial"/>
              </a:rPr>
              <a:t>đối </a:t>
            </a:r>
            <a:r>
              <a:rPr sz="2100" spc="-120" dirty="0">
                <a:latin typeface="Arial"/>
                <a:cs typeface="Arial"/>
              </a:rPr>
              <a:t>tượng </a:t>
            </a:r>
            <a:r>
              <a:rPr sz="2100" spc="-165" dirty="0">
                <a:latin typeface="Arial"/>
                <a:cs typeface="Arial"/>
              </a:rPr>
              <a:t>được </a:t>
            </a:r>
            <a:r>
              <a:rPr sz="2100" spc="-215" dirty="0">
                <a:latin typeface="Arial"/>
                <a:cs typeface="Arial"/>
              </a:rPr>
              <a:t>sử </a:t>
            </a:r>
            <a:r>
              <a:rPr sz="2100" spc="-105" dirty="0">
                <a:latin typeface="Arial"/>
                <a:cs typeface="Arial"/>
              </a:rPr>
              <a:t>dụng </a:t>
            </a:r>
            <a:r>
              <a:rPr sz="2100" spc="-75" dirty="0">
                <a:latin typeface="Arial"/>
                <a:cs typeface="Arial"/>
              </a:rPr>
              <a:t>nhiều </a:t>
            </a:r>
            <a:r>
              <a:rPr sz="2100" spc="-60" dirty="0">
                <a:latin typeface="Arial"/>
                <a:cs typeface="Arial"/>
              </a:rPr>
              <a:t>nhất </a:t>
            </a:r>
            <a:r>
              <a:rPr sz="2100" spc="-50" dirty="0">
                <a:latin typeface="Arial"/>
                <a:cs typeface="Arial"/>
              </a:rPr>
              <a:t>trong</a:t>
            </a:r>
            <a:r>
              <a:rPr sz="2100" spc="-13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bài</a:t>
            </a:r>
            <a:endParaRPr sz="2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60"/>
              </a:spcBef>
            </a:pPr>
            <a:r>
              <a:rPr sz="2100" spc="-35" dirty="0">
                <a:latin typeface="Arial"/>
                <a:cs typeface="Arial"/>
              </a:rPr>
              <a:t>thuyết</a:t>
            </a:r>
            <a:r>
              <a:rPr sz="2100" spc="-130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trình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9228" y="3156153"/>
            <a:ext cx="3373754" cy="2832735"/>
            <a:chOff x="989228" y="3156153"/>
            <a:chExt cx="3373754" cy="2832735"/>
          </a:xfrm>
        </p:grpSpPr>
        <p:sp>
          <p:nvSpPr>
            <p:cNvPr id="5" name="object 5"/>
            <p:cNvSpPr/>
            <p:nvPr/>
          </p:nvSpPr>
          <p:spPr>
            <a:xfrm>
              <a:off x="998753" y="3165678"/>
              <a:ext cx="3354324" cy="2813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3990" y="3160915"/>
              <a:ext cx="3364229" cy="2823210"/>
            </a:xfrm>
            <a:custGeom>
              <a:avLst/>
              <a:gdLst/>
              <a:ahLst/>
              <a:cxnLst/>
              <a:rect l="l" t="t" r="r" b="b"/>
              <a:pathLst>
                <a:path w="3364229" h="2823210">
                  <a:moveTo>
                    <a:pt x="0" y="2822829"/>
                  </a:moveTo>
                  <a:lnTo>
                    <a:pt x="3363849" y="2822829"/>
                  </a:lnTo>
                  <a:lnTo>
                    <a:pt x="3363849" y="0"/>
                  </a:lnTo>
                  <a:lnTo>
                    <a:pt x="0" y="0"/>
                  </a:lnTo>
                  <a:lnTo>
                    <a:pt x="0" y="28228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05011" y="2138235"/>
            <a:ext cx="5057775" cy="838200"/>
            <a:chOff x="2505011" y="2138235"/>
            <a:chExt cx="5057775" cy="838200"/>
          </a:xfrm>
        </p:grpSpPr>
        <p:sp>
          <p:nvSpPr>
            <p:cNvPr id="8" name="object 8"/>
            <p:cNvSpPr/>
            <p:nvPr/>
          </p:nvSpPr>
          <p:spPr>
            <a:xfrm>
              <a:off x="2514599" y="2147697"/>
              <a:ext cx="5038725" cy="819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9773" y="2142998"/>
              <a:ext cx="5048250" cy="828675"/>
            </a:xfrm>
            <a:custGeom>
              <a:avLst/>
              <a:gdLst/>
              <a:ahLst/>
              <a:cxnLst/>
              <a:rect l="l" t="t" r="r" b="b"/>
              <a:pathLst>
                <a:path w="5048250" h="828675">
                  <a:moveTo>
                    <a:pt x="0" y="828675"/>
                  </a:moveTo>
                  <a:lnTo>
                    <a:pt x="5048250" y="828675"/>
                  </a:lnTo>
                  <a:lnTo>
                    <a:pt x="5048250" y="0"/>
                  </a:lnTo>
                  <a:lnTo>
                    <a:pt x="0" y="0"/>
                  </a:lnTo>
                  <a:lnTo>
                    <a:pt x="0" y="828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676775" y="3079369"/>
            <a:ext cx="2876550" cy="2333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96CB79-A62F-2749-BBB9-9B6541E2A89F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232413-2F5F-FE42-A6C5-DEC927A173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7CD784C0-E63D-C94C-9D83-A992DC574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7684" y="1336294"/>
            <a:ext cx="4144010" cy="3272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40" dirty="0">
                <a:solidFill>
                  <a:srgbClr val="4471C4"/>
                </a:solidFill>
                <a:latin typeface="Arial"/>
                <a:cs typeface="Arial"/>
              </a:rPr>
              <a:t>Các </a:t>
            </a:r>
            <a:r>
              <a:rPr sz="2000" spc="-35" dirty="0">
                <a:solidFill>
                  <a:srgbClr val="4471C4"/>
                </a:solidFill>
                <a:latin typeface="Arial"/>
                <a:cs typeface="Arial"/>
              </a:rPr>
              <a:t>tùy </a:t>
            </a:r>
            <a:r>
              <a:rPr sz="2000" spc="-100" dirty="0">
                <a:solidFill>
                  <a:srgbClr val="4471C4"/>
                </a:solidFill>
                <a:latin typeface="Arial"/>
                <a:cs typeface="Arial"/>
              </a:rPr>
              <a:t>chọn </a:t>
            </a:r>
            <a:r>
              <a:rPr sz="2000" spc="-70" dirty="0">
                <a:solidFill>
                  <a:srgbClr val="4471C4"/>
                </a:solidFill>
                <a:latin typeface="Arial"/>
                <a:cs typeface="Arial"/>
              </a:rPr>
              <a:t>hiệu </a:t>
            </a:r>
            <a:r>
              <a:rPr sz="2000" spc="-150" dirty="0">
                <a:solidFill>
                  <a:srgbClr val="4471C4"/>
                </a:solidFill>
                <a:latin typeface="Arial"/>
                <a:cs typeface="Arial"/>
              </a:rPr>
              <a:t>ứng </a:t>
            </a:r>
            <a:r>
              <a:rPr sz="2000" spc="-130" dirty="0">
                <a:solidFill>
                  <a:srgbClr val="4471C4"/>
                </a:solidFill>
                <a:latin typeface="Arial"/>
                <a:cs typeface="Arial"/>
              </a:rPr>
              <a:t>nâng</a:t>
            </a:r>
            <a:r>
              <a:rPr sz="2000" spc="-30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471C4"/>
                </a:solidFill>
                <a:latin typeface="Arial"/>
                <a:cs typeface="Arial"/>
              </a:rPr>
              <a:t>cao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-180" dirty="0">
                <a:latin typeface="Arial"/>
                <a:cs typeface="Arial"/>
              </a:rPr>
              <a:t>Để </a:t>
            </a:r>
            <a:r>
              <a:rPr sz="2100" dirty="0">
                <a:latin typeface="Arial"/>
                <a:cs typeface="Arial"/>
              </a:rPr>
              <a:t>thiết </a:t>
            </a:r>
            <a:r>
              <a:rPr sz="2100" spc="-90" dirty="0">
                <a:latin typeface="Arial"/>
                <a:cs typeface="Arial"/>
              </a:rPr>
              <a:t>lập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spc="-60" dirty="0">
                <a:latin typeface="Arial"/>
                <a:cs typeface="Arial"/>
              </a:rPr>
              <a:t>thông </a:t>
            </a:r>
            <a:r>
              <a:rPr sz="2100" spc="-160" dirty="0">
                <a:latin typeface="Arial"/>
                <a:cs typeface="Arial"/>
              </a:rPr>
              <a:t>số </a:t>
            </a:r>
            <a:r>
              <a:rPr sz="2100" spc="-75" dirty="0">
                <a:latin typeface="Arial"/>
                <a:cs typeface="Arial"/>
              </a:rPr>
              <a:t>hiệu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155" dirty="0">
                <a:latin typeface="Arial"/>
                <a:cs typeface="Arial"/>
              </a:rPr>
              <a:t>ứng</a:t>
            </a:r>
            <a:endParaRPr sz="2100">
              <a:latin typeface="Arial"/>
              <a:cs typeface="Arial"/>
            </a:endParaRPr>
          </a:p>
          <a:p>
            <a:pPr marL="241300" marR="13335">
              <a:lnSpc>
                <a:spcPct val="150000"/>
              </a:lnSpc>
            </a:pPr>
            <a:r>
              <a:rPr sz="2100" spc="-135" dirty="0">
                <a:latin typeface="Arial"/>
                <a:cs typeface="Arial"/>
              </a:rPr>
              <a:t>nâng </a:t>
            </a:r>
            <a:r>
              <a:rPr sz="2100" spc="-150" dirty="0">
                <a:latin typeface="Arial"/>
                <a:cs typeface="Arial"/>
              </a:rPr>
              <a:t>cao </a:t>
            </a:r>
            <a:r>
              <a:rPr sz="2100" spc="-110" dirty="0">
                <a:latin typeface="Arial"/>
                <a:cs typeface="Arial"/>
              </a:rPr>
              <a:t>cho </a:t>
            </a:r>
            <a:r>
              <a:rPr sz="2100" spc="-75" dirty="0">
                <a:latin typeface="Arial"/>
                <a:cs typeface="Arial"/>
              </a:rPr>
              <a:t>hộp </a:t>
            </a:r>
            <a:r>
              <a:rPr sz="2100" spc="-130" dirty="0">
                <a:latin typeface="Arial"/>
                <a:cs typeface="Arial"/>
              </a:rPr>
              <a:t>văn </a:t>
            </a:r>
            <a:r>
              <a:rPr sz="2100" spc="-105" dirty="0">
                <a:latin typeface="Arial"/>
                <a:cs typeface="Arial"/>
              </a:rPr>
              <a:t>bản. </a:t>
            </a:r>
            <a:r>
              <a:rPr sz="2100" spc="-165" dirty="0">
                <a:latin typeface="Arial"/>
                <a:cs typeface="Arial"/>
              </a:rPr>
              <a:t>Người  </a:t>
            </a:r>
            <a:r>
              <a:rPr sz="2100" spc="-105" dirty="0">
                <a:latin typeface="Arial"/>
                <a:cs typeface="Arial"/>
              </a:rPr>
              <a:t>dùng </a:t>
            </a:r>
            <a:r>
              <a:rPr sz="2100" spc="-140" dirty="0">
                <a:latin typeface="Arial"/>
                <a:cs typeface="Arial"/>
              </a:rPr>
              <a:t>vào </a:t>
            </a:r>
            <a:r>
              <a:rPr sz="2100" spc="-80" dirty="0">
                <a:latin typeface="Arial"/>
                <a:cs typeface="Arial"/>
              </a:rPr>
              <a:t>nhóm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AdvancedAnimation  </a:t>
            </a:r>
            <a:r>
              <a:rPr sz="2100" spc="-175" dirty="0">
                <a:latin typeface="Arial"/>
                <a:cs typeface="Arial"/>
              </a:rPr>
              <a:t>và </a:t>
            </a:r>
            <a:r>
              <a:rPr sz="2100" spc="-105" dirty="0">
                <a:latin typeface="Arial"/>
                <a:cs typeface="Arial"/>
              </a:rPr>
              <a:t>chọn </a:t>
            </a:r>
            <a:r>
              <a:rPr sz="2100" spc="-20" dirty="0">
                <a:latin typeface="Arial"/>
                <a:cs typeface="Arial"/>
              </a:rPr>
              <a:t>nút </a:t>
            </a:r>
            <a:r>
              <a:rPr sz="2100" spc="-75" dirty="0">
                <a:latin typeface="Arial"/>
                <a:cs typeface="Arial"/>
              </a:rPr>
              <a:t>Animation </a:t>
            </a:r>
            <a:r>
              <a:rPr sz="2100" spc="-175" dirty="0">
                <a:latin typeface="Arial"/>
                <a:cs typeface="Arial"/>
              </a:rPr>
              <a:t>Pane. </a:t>
            </a:r>
            <a:r>
              <a:rPr sz="2100" spc="-155" dirty="0">
                <a:latin typeface="Arial"/>
                <a:cs typeface="Arial"/>
              </a:rPr>
              <a:t>Khung  </a:t>
            </a:r>
            <a:r>
              <a:rPr sz="2100" spc="-75" dirty="0">
                <a:latin typeface="Arial"/>
                <a:cs typeface="Arial"/>
              </a:rPr>
              <a:t>Animation </a:t>
            </a:r>
            <a:r>
              <a:rPr sz="2100" spc="-195" dirty="0">
                <a:latin typeface="Arial"/>
                <a:cs typeface="Arial"/>
              </a:rPr>
              <a:t>Pane </a:t>
            </a:r>
            <a:r>
              <a:rPr sz="2100" spc="-90" dirty="0">
                <a:latin typeface="Arial"/>
                <a:cs typeface="Arial"/>
              </a:rPr>
              <a:t>xuất </a:t>
            </a:r>
            <a:r>
              <a:rPr sz="2100" spc="-75" dirty="0">
                <a:latin typeface="Arial"/>
                <a:cs typeface="Arial"/>
              </a:rPr>
              <a:t>hiện </a:t>
            </a:r>
            <a:r>
              <a:rPr sz="2100" spc="-100" dirty="0">
                <a:latin typeface="Arial"/>
                <a:cs typeface="Arial"/>
              </a:rPr>
              <a:t>bên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phải</a:t>
            </a:r>
            <a:endParaRPr sz="2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60"/>
              </a:spcBef>
            </a:pPr>
            <a:r>
              <a:rPr sz="2100" spc="-50" dirty="0">
                <a:latin typeface="Arial"/>
                <a:cs typeface="Arial"/>
              </a:rPr>
              <a:t>trong </a:t>
            </a:r>
            <a:r>
              <a:rPr sz="2100" spc="-185" dirty="0">
                <a:latin typeface="Arial"/>
                <a:cs typeface="Arial"/>
              </a:rPr>
              <a:t>cửa </a:t>
            </a:r>
            <a:r>
              <a:rPr sz="2100" spc="-160" dirty="0">
                <a:latin typeface="Arial"/>
                <a:cs typeface="Arial"/>
              </a:rPr>
              <a:t>sổ </a:t>
            </a:r>
            <a:r>
              <a:rPr sz="2100" spc="-145" dirty="0">
                <a:latin typeface="Arial"/>
                <a:cs typeface="Arial"/>
              </a:rPr>
              <a:t>soạn </a:t>
            </a:r>
            <a:r>
              <a:rPr sz="2100" spc="-55" dirty="0">
                <a:latin typeface="Arial"/>
                <a:cs typeface="Arial"/>
              </a:rPr>
              <a:t>thảo </a:t>
            </a:r>
            <a:r>
              <a:rPr sz="2100" spc="-90" dirty="0">
                <a:latin typeface="Arial"/>
                <a:cs typeface="Arial"/>
              </a:rPr>
              <a:t>Normal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114" dirty="0">
                <a:latin typeface="Arial"/>
                <a:cs typeface="Arial"/>
              </a:rPr>
              <a:t>View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9361" y="4995417"/>
            <a:ext cx="2106295" cy="1049020"/>
            <a:chOff x="3019361" y="4995417"/>
            <a:chExt cx="2106295" cy="1049020"/>
          </a:xfrm>
        </p:grpSpPr>
        <p:sp>
          <p:nvSpPr>
            <p:cNvPr id="5" name="object 5"/>
            <p:cNvSpPr/>
            <p:nvPr/>
          </p:nvSpPr>
          <p:spPr>
            <a:xfrm>
              <a:off x="3028949" y="5004942"/>
              <a:ext cx="2086864" cy="1029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4123" y="5000180"/>
              <a:ext cx="2096770" cy="1039494"/>
            </a:xfrm>
            <a:custGeom>
              <a:avLst/>
              <a:gdLst/>
              <a:ahLst/>
              <a:cxnLst/>
              <a:rect l="l" t="t" r="r" b="b"/>
              <a:pathLst>
                <a:path w="2096770" h="1039495">
                  <a:moveTo>
                    <a:pt x="0" y="1039456"/>
                  </a:moveTo>
                  <a:lnTo>
                    <a:pt x="2096389" y="1039456"/>
                  </a:lnTo>
                  <a:lnTo>
                    <a:pt x="2096389" y="0"/>
                  </a:lnTo>
                  <a:lnTo>
                    <a:pt x="0" y="0"/>
                  </a:lnTo>
                  <a:lnTo>
                    <a:pt x="0" y="1039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13413" y="1638935"/>
            <a:ext cx="2448560" cy="4429760"/>
            <a:chOff x="5213413" y="1638935"/>
            <a:chExt cx="2448560" cy="4429760"/>
          </a:xfrm>
        </p:grpSpPr>
        <p:sp>
          <p:nvSpPr>
            <p:cNvPr id="8" name="object 8"/>
            <p:cNvSpPr/>
            <p:nvPr/>
          </p:nvSpPr>
          <p:spPr>
            <a:xfrm>
              <a:off x="5222875" y="1648460"/>
              <a:ext cx="2429509" cy="4410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8176" y="1643697"/>
              <a:ext cx="2439035" cy="4420235"/>
            </a:xfrm>
            <a:custGeom>
              <a:avLst/>
              <a:gdLst/>
              <a:ahLst/>
              <a:cxnLst/>
              <a:rect l="l" t="t" r="r" b="b"/>
              <a:pathLst>
                <a:path w="2439034" h="4420235">
                  <a:moveTo>
                    <a:pt x="0" y="4420235"/>
                  </a:moveTo>
                  <a:lnTo>
                    <a:pt x="2439035" y="4420235"/>
                  </a:lnTo>
                  <a:lnTo>
                    <a:pt x="2439035" y="0"/>
                  </a:lnTo>
                  <a:lnTo>
                    <a:pt x="0" y="0"/>
                  </a:lnTo>
                  <a:lnTo>
                    <a:pt x="0" y="44202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92136" y="2327021"/>
              <a:ext cx="436880" cy="494665"/>
            </a:xfrm>
            <a:custGeom>
              <a:avLst/>
              <a:gdLst/>
              <a:ahLst/>
              <a:cxnLst/>
              <a:rect l="l" t="t" r="r" b="b"/>
              <a:pathLst>
                <a:path w="436879" h="494664">
                  <a:moveTo>
                    <a:pt x="0" y="247268"/>
                  </a:moveTo>
                  <a:lnTo>
                    <a:pt x="4437" y="197446"/>
                  </a:lnTo>
                  <a:lnTo>
                    <a:pt x="17162" y="151036"/>
                  </a:lnTo>
                  <a:lnTo>
                    <a:pt x="37297" y="109035"/>
                  </a:lnTo>
                  <a:lnTo>
                    <a:pt x="63960" y="72437"/>
                  </a:lnTo>
                  <a:lnTo>
                    <a:pt x="96273" y="42239"/>
                  </a:lnTo>
                  <a:lnTo>
                    <a:pt x="133355" y="19436"/>
                  </a:lnTo>
                  <a:lnTo>
                    <a:pt x="174329" y="5025"/>
                  </a:lnTo>
                  <a:lnTo>
                    <a:pt x="218313" y="0"/>
                  </a:lnTo>
                  <a:lnTo>
                    <a:pt x="262296" y="5025"/>
                  </a:lnTo>
                  <a:lnTo>
                    <a:pt x="303270" y="19436"/>
                  </a:lnTo>
                  <a:lnTo>
                    <a:pt x="340352" y="42239"/>
                  </a:lnTo>
                  <a:lnTo>
                    <a:pt x="372665" y="72437"/>
                  </a:lnTo>
                  <a:lnTo>
                    <a:pt x="399328" y="109035"/>
                  </a:lnTo>
                  <a:lnTo>
                    <a:pt x="419463" y="151036"/>
                  </a:lnTo>
                  <a:lnTo>
                    <a:pt x="432188" y="197446"/>
                  </a:lnTo>
                  <a:lnTo>
                    <a:pt x="436626" y="247268"/>
                  </a:lnTo>
                  <a:lnTo>
                    <a:pt x="432188" y="297085"/>
                  </a:lnTo>
                  <a:lnTo>
                    <a:pt x="419463" y="343481"/>
                  </a:lnTo>
                  <a:lnTo>
                    <a:pt x="399328" y="385462"/>
                  </a:lnTo>
                  <a:lnTo>
                    <a:pt x="372665" y="422036"/>
                  </a:lnTo>
                  <a:lnTo>
                    <a:pt x="340352" y="452211"/>
                  </a:lnTo>
                  <a:lnTo>
                    <a:pt x="303270" y="474993"/>
                  </a:lnTo>
                  <a:lnTo>
                    <a:pt x="262296" y="489391"/>
                  </a:lnTo>
                  <a:lnTo>
                    <a:pt x="218313" y="494411"/>
                  </a:lnTo>
                  <a:lnTo>
                    <a:pt x="174329" y="489391"/>
                  </a:lnTo>
                  <a:lnTo>
                    <a:pt x="133355" y="474993"/>
                  </a:lnTo>
                  <a:lnTo>
                    <a:pt x="96273" y="452211"/>
                  </a:lnTo>
                  <a:lnTo>
                    <a:pt x="63960" y="422036"/>
                  </a:lnTo>
                  <a:lnTo>
                    <a:pt x="37297" y="385462"/>
                  </a:lnTo>
                  <a:lnTo>
                    <a:pt x="17162" y="343481"/>
                  </a:lnTo>
                  <a:lnTo>
                    <a:pt x="4437" y="297085"/>
                  </a:lnTo>
                  <a:lnTo>
                    <a:pt x="0" y="247268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98057F-05E3-D544-9AA7-0FA53B03176D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88970F-06B0-AB48-B322-AD815F7B4EC3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25FF323D-28E9-6E48-85D4-C0EC40B1B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7684" y="1333246"/>
            <a:ext cx="4320540" cy="428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20" dirty="0">
                <a:solidFill>
                  <a:srgbClr val="4471C4"/>
                </a:solidFill>
                <a:latin typeface="Arial"/>
                <a:cs typeface="Arial"/>
              </a:rPr>
              <a:t>Sắp</a:t>
            </a:r>
            <a:r>
              <a:rPr sz="1900" spc="-15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120" dirty="0">
                <a:solidFill>
                  <a:srgbClr val="4471C4"/>
                </a:solidFill>
                <a:latin typeface="Arial"/>
                <a:cs typeface="Arial"/>
              </a:rPr>
              <a:t>xếp</a:t>
            </a:r>
            <a:r>
              <a:rPr sz="1900" spc="-15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r>
              <a:rPr sz="19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4471C4"/>
                </a:solidFill>
                <a:latin typeface="Arial"/>
                <a:cs typeface="Arial"/>
              </a:rPr>
              <a:t>tự</a:t>
            </a:r>
            <a:r>
              <a:rPr sz="1900" spc="-14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4471C4"/>
                </a:solidFill>
                <a:latin typeface="Arial"/>
                <a:cs typeface="Arial"/>
              </a:rPr>
              <a:t>thực</a:t>
            </a:r>
            <a:r>
              <a:rPr sz="19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4471C4"/>
                </a:solidFill>
                <a:latin typeface="Arial"/>
                <a:cs typeface="Arial"/>
              </a:rPr>
              <a:t>thi</a:t>
            </a:r>
            <a:r>
              <a:rPr sz="1900" spc="-15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4471C4"/>
                </a:solidFill>
                <a:latin typeface="Arial"/>
                <a:cs typeface="Arial"/>
              </a:rPr>
              <a:t>hiệu</a:t>
            </a:r>
            <a:r>
              <a:rPr sz="19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140" dirty="0">
                <a:solidFill>
                  <a:srgbClr val="4471C4"/>
                </a:solidFill>
                <a:latin typeface="Arial"/>
                <a:cs typeface="Arial"/>
              </a:rPr>
              <a:t>ứng</a:t>
            </a:r>
            <a:r>
              <a:rPr sz="1900" spc="-16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471C4"/>
                </a:solidFill>
                <a:latin typeface="Arial"/>
                <a:cs typeface="Arial"/>
              </a:rPr>
              <a:t>cho</a:t>
            </a:r>
            <a:endParaRPr sz="1900">
              <a:latin typeface="Arial"/>
              <a:cs typeface="Arial"/>
            </a:endParaRPr>
          </a:p>
          <a:p>
            <a:pPr marL="241300" marR="206375" indent="-228600">
              <a:lnSpc>
                <a:spcPct val="150000"/>
              </a:lnSpc>
              <a:spcBef>
                <a:spcPts val="45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1900" spc="-145" dirty="0">
                <a:latin typeface="Arial"/>
                <a:cs typeface="Arial"/>
              </a:rPr>
              <a:t>Khung </a:t>
            </a:r>
            <a:r>
              <a:rPr sz="1900" spc="-70" dirty="0">
                <a:latin typeface="Arial"/>
                <a:cs typeface="Arial"/>
              </a:rPr>
              <a:t>Animation </a:t>
            </a:r>
            <a:r>
              <a:rPr sz="1900" spc="-180" dirty="0">
                <a:latin typeface="Arial"/>
                <a:cs typeface="Arial"/>
              </a:rPr>
              <a:t>Pane </a:t>
            </a:r>
            <a:r>
              <a:rPr sz="1900" spc="-90" dirty="0">
                <a:latin typeface="Arial"/>
                <a:cs typeface="Arial"/>
              </a:rPr>
              <a:t>bên </a:t>
            </a:r>
            <a:r>
              <a:rPr sz="1900" spc="-85" dirty="0">
                <a:latin typeface="Arial"/>
                <a:cs typeface="Arial"/>
              </a:rPr>
              <a:t>phải </a:t>
            </a:r>
            <a:r>
              <a:rPr sz="1900" spc="-170" dirty="0">
                <a:latin typeface="Arial"/>
                <a:cs typeface="Arial"/>
              </a:rPr>
              <a:t>cửa </a:t>
            </a:r>
            <a:r>
              <a:rPr sz="1900" spc="-145" dirty="0">
                <a:latin typeface="Arial"/>
                <a:cs typeface="Arial"/>
              </a:rPr>
              <a:t>sổ  </a:t>
            </a:r>
            <a:r>
              <a:rPr sz="1900" spc="-85" dirty="0">
                <a:latin typeface="Arial"/>
                <a:cs typeface="Arial"/>
              </a:rPr>
              <a:t>Normal </a:t>
            </a:r>
            <a:r>
              <a:rPr sz="1900" spc="-105" dirty="0">
                <a:latin typeface="Arial"/>
                <a:cs typeface="Arial"/>
              </a:rPr>
              <a:t>View </a:t>
            </a:r>
            <a:r>
              <a:rPr sz="1900" spc="-10" dirty="0">
                <a:latin typeface="Arial"/>
                <a:cs typeface="Arial"/>
              </a:rPr>
              <a:t>liệt </a:t>
            </a:r>
            <a:r>
              <a:rPr sz="1900" spc="-150" dirty="0">
                <a:latin typeface="Arial"/>
                <a:cs typeface="Arial"/>
              </a:rPr>
              <a:t>kê </a:t>
            </a:r>
            <a:r>
              <a:rPr sz="1900" spc="-100" dirty="0">
                <a:latin typeface="Arial"/>
                <a:cs typeface="Arial"/>
              </a:rPr>
              <a:t>danh mục </a:t>
            </a:r>
            <a:r>
              <a:rPr sz="1900" spc="-165" dirty="0">
                <a:latin typeface="Arial"/>
                <a:cs typeface="Arial"/>
              </a:rPr>
              <a:t>các </a:t>
            </a:r>
            <a:r>
              <a:rPr sz="1900" spc="-70" dirty="0">
                <a:latin typeface="Arial"/>
                <a:cs typeface="Arial"/>
              </a:rPr>
              <a:t>hiệu  </a:t>
            </a:r>
            <a:r>
              <a:rPr sz="1900" spc="-140" dirty="0">
                <a:latin typeface="Arial"/>
                <a:cs typeface="Arial"/>
              </a:rPr>
              <a:t>ứng </a:t>
            </a:r>
            <a:r>
              <a:rPr sz="1900" spc="-100" dirty="0">
                <a:latin typeface="Arial"/>
                <a:cs typeface="Arial"/>
              </a:rPr>
              <a:t>đã </a:t>
            </a:r>
            <a:r>
              <a:rPr sz="1900" spc="-5" dirty="0">
                <a:latin typeface="Arial"/>
                <a:cs typeface="Arial"/>
              </a:rPr>
              <a:t>thiết </a:t>
            </a:r>
            <a:r>
              <a:rPr sz="1900" spc="-80" dirty="0">
                <a:latin typeface="Arial"/>
                <a:cs typeface="Arial"/>
              </a:rPr>
              <a:t>lập </a:t>
            </a:r>
            <a:r>
              <a:rPr sz="1900" spc="-100" dirty="0">
                <a:latin typeface="Arial"/>
                <a:cs typeface="Arial"/>
              </a:rPr>
              <a:t>cho </a:t>
            </a:r>
            <a:r>
              <a:rPr sz="1900" spc="-160" dirty="0">
                <a:latin typeface="Arial"/>
                <a:cs typeface="Arial"/>
              </a:rPr>
              <a:t>các </a:t>
            </a:r>
            <a:r>
              <a:rPr sz="1900" spc="-40" dirty="0">
                <a:latin typeface="Arial"/>
                <a:cs typeface="Arial"/>
              </a:rPr>
              <a:t>đối </a:t>
            </a:r>
            <a:r>
              <a:rPr sz="1900" spc="-110" dirty="0">
                <a:latin typeface="Arial"/>
                <a:cs typeface="Arial"/>
              </a:rPr>
              <a:t>tượng </a:t>
            </a:r>
            <a:r>
              <a:rPr sz="1900" spc="-30" dirty="0">
                <a:latin typeface="Arial"/>
                <a:cs typeface="Arial"/>
              </a:rPr>
              <a:t>trên  </a:t>
            </a:r>
            <a:r>
              <a:rPr sz="1900" spc="-80" dirty="0">
                <a:latin typeface="Arial"/>
                <a:cs typeface="Arial"/>
              </a:rPr>
              <a:t>slide. </a:t>
            </a:r>
            <a:r>
              <a:rPr sz="1900" spc="-135" dirty="0">
                <a:latin typeface="Arial"/>
                <a:cs typeface="Arial"/>
              </a:rPr>
              <a:t>Những </a:t>
            </a:r>
            <a:r>
              <a:rPr sz="1900" spc="-70" dirty="0">
                <a:latin typeface="Arial"/>
                <a:cs typeface="Arial"/>
              </a:rPr>
              <a:t>hiệu </a:t>
            </a:r>
            <a:r>
              <a:rPr sz="1900" spc="-140" dirty="0">
                <a:latin typeface="Arial"/>
                <a:cs typeface="Arial"/>
              </a:rPr>
              <a:t>ứng </a:t>
            </a:r>
            <a:r>
              <a:rPr sz="1900" spc="-110" dirty="0">
                <a:latin typeface="Arial"/>
                <a:cs typeface="Arial"/>
              </a:rPr>
              <a:t>nằm </a:t>
            </a:r>
            <a:r>
              <a:rPr sz="1900" spc="-30" dirty="0">
                <a:latin typeface="Arial"/>
                <a:cs typeface="Arial"/>
              </a:rPr>
              <a:t>trên </a:t>
            </a:r>
            <a:r>
              <a:rPr sz="1900" spc="-120" dirty="0">
                <a:latin typeface="Arial"/>
                <a:cs typeface="Arial"/>
              </a:rPr>
              <a:t>cùng có  </a:t>
            </a:r>
            <a:r>
              <a:rPr sz="1900" spc="-55" dirty="0">
                <a:latin typeface="Arial"/>
                <a:cs typeface="Arial"/>
              </a:rPr>
              <a:t>độ </a:t>
            </a:r>
            <a:r>
              <a:rPr sz="1900" spc="-130" dirty="0">
                <a:latin typeface="Arial"/>
                <a:cs typeface="Arial"/>
              </a:rPr>
              <a:t>ưu </a:t>
            </a:r>
            <a:r>
              <a:rPr sz="1900" spc="-25" dirty="0">
                <a:latin typeface="Arial"/>
                <a:cs typeface="Arial"/>
              </a:rPr>
              <a:t>tiên </a:t>
            </a:r>
            <a:r>
              <a:rPr sz="1900" spc="-140" dirty="0">
                <a:latin typeface="Arial"/>
                <a:cs typeface="Arial"/>
              </a:rPr>
              <a:t>cao </a:t>
            </a:r>
            <a:r>
              <a:rPr sz="1900" spc="-125" dirty="0">
                <a:latin typeface="Arial"/>
                <a:cs typeface="Arial"/>
              </a:rPr>
              <a:t>hơn </a:t>
            </a:r>
            <a:r>
              <a:rPr sz="1900" spc="-155" dirty="0">
                <a:latin typeface="Arial"/>
                <a:cs typeface="Arial"/>
              </a:rPr>
              <a:t>và </a:t>
            </a:r>
            <a:r>
              <a:rPr sz="1900" spc="-170" dirty="0">
                <a:latin typeface="Arial"/>
                <a:cs typeface="Arial"/>
              </a:rPr>
              <a:t>sẽ </a:t>
            </a:r>
            <a:r>
              <a:rPr sz="1900" spc="-150" dirty="0">
                <a:latin typeface="Arial"/>
                <a:cs typeface="Arial"/>
              </a:rPr>
              <a:t>được </a:t>
            </a:r>
            <a:r>
              <a:rPr sz="1900" spc="-80" dirty="0">
                <a:latin typeface="Arial"/>
                <a:cs typeface="Arial"/>
              </a:rPr>
              <a:t>thực </a:t>
            </a:r>
            <a:r>
              <a:rPr sz="1900" spc="5" dirty="0">
                <a:latin typeface="Arial"/>
                <a:cs typeface="Arial"/>
              </a:rPr>
              <a:t>thi  </a:t>
            </a:r>
            <a:r>
              <a:rPr sz="1900" spc="-90" dirty="0">
                <a:latin typeface="Arial"/>
                <a:cs typeface="Arial"/>
              </a:rPr>
              <a:t>trước, </a:t>
            </a:r>
            <a:r>
              <a:rPr sz="1900" spc="-155" dirty="0">
                <a:latin typeface="Arial"/>
                <a:cs typeface="Arial"/>
              </a:rPr>
              <a:t>sau </a:t>
            </a:r>
            <a:r>
              <a:rPr sz="1900" spc="-55" dirty="0">
                <a:latin typeface="Arial"/>
                <a:cs typeface="Arial"/>
              </a:rPr>
              <a:t>đó </a:t>
            </a:r>
            <a:r>
              <a:rPr sz="1900" spc="-110" dirty="0">
                <a:latin typeface="Arial"/>
                <a:cs typeface="Arial"/>
              </a:rPr>
              <a:t>mới </a:t>
            </a:r>
            <a:r>
              <a:rPr sz="1900" spc="-80" dirty="0">
                <a:latin typeface="Arial"/>
                <a:cs typeface="Arial"/>
              </a:rPr>
              <a:t>đến </a:t>
            </a:r>
            <a:r>
              <a:rPr sz="1900" spc="-165" dirty="0">
                <a:latin typeface="Arial"/>
                <a:cs typeface="Arial"/>
              </a:rPr>
              <a:t>các </a:t>
            </a:r>
            <a:r>
              <a:rPr sz="1900" spc="-70" dirty="0">
                <a:latin typeface="Arial"/>
                <a:cs typeface="Arial"/>
              </a:rPr>
              <a:t>hiệu </a:t>
            </a:r>
            <a:r>
              <a:rPr sz="1900" spc="-140" dirty="0">
                <a:latin typeface="Arial"/>
                <a:cs typeface="Arial"/>
              </a:rPr>
              <a:t>ứng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bên</a:t>
            </a:r>
            <a:endParaRPr sz="1900">
              <a:latin typeface="Arial"/>
              <a:cs typeface="Arial"/>
            </a:endParaRPr>
          </a:p>
          <a:p>
            <a:pPr marL="241300" marR="5080">
              <a:lnSpc>
                <a:spcPct val="150000"/>
              </a:lnSpc>
            </a:pPr>
            <a:r>
              <a:rPr sz="1900" spc="-114" dirty="0">
                <a:latin typeface="Arial"/>
                <a:cs typeface="Arial"/>
              </a:rPr>
              <a:t>dưới. </a:t>
            </a:r>
            <a:r>
              <a:rPr sz="1900" spc="-145" dirty="0">
                <a:latin typeface="Arial"/>
                <a:cs typeface="Arial"/>
              </a:rPr>
              <a:t>Do </a:t>
            </a:r>
            <a:r>
              <a:rPr sz="1900" spc="-155" dirty="0">
                <a:latin typeface="Arial"/>
                <a:cs typeface="Arial"/>
              </a:rPr>
              <a:t>vậy, </a:t>
            </a:r>
            <a:r>
              <a:rPr sz="1900" spc="-135" dirty="0">
                <a:latin typeface="Arial"/>
                <a:cs typeface="Arial"/>
              </a:rPr>
              <a:t>người </a:t>
            </a:r>
            <a:r>
              <a:rPr sz="1900" spc="-100" dirty="0">
                <a:latin typeface="Arial"/>
                <a:cs typeface="Arial"/>
              </a:rPr>
              <a:t>dùng </a:t>
            </a:r>
            <a:r>
              <a:rPr sz="1900" spc="-130" dirty="0">
                <a:latin typeface="Arial"/>
                <a:cs typeface="Arial"/>
              </a:rPr>
              <a:t>cần </a:t>
            </a:r>
            <a:r>
              <a:rPr sz="1900" spc="-85" dirty="0">
                <a:latin typeface="Arial"/>
                <a:cs typeface="Arial"/>
              </a:rPr>
              <a:t>phải </a:t>
            </a:r>
            <a:r>
              <a:rPr sz="1900" spc="-155" dirty="0">
                <a:latin typeface="Arial"/>
                <a:cs typeface="Arial"/>
              </a:rPr>
              <a:t>sắp </a:t>
            </a:r>
            <a:r>
              <a:rPr sz="1900" spc="-125" dirty="0">
                <a:latin typeface="Arial"/>
                <a:cs typeface="Arial"/>
              </a:rPr>
              <a:t>xếp  </a:t>
            </a:r>
            <a:r>
              <a:rPr sz="1900" spc="-55" dirty="0">
                <a:latin typeface="Arial"/>
                <a:cs typeface="Arial"/>
              </a:rPr>
              <a:t>thứ </a:t>
            </a:r>
            <a:r>
              <a:rPr sz="1900" spc="-40" dirty="0">
                <a:latin typeface="Arial"/>
                <a:cs typeface="Arial"/>
              </a:rPr>
              <a:t>tự </a:t>
            </a:r>
            <a:r>
              <a:rPr sz="1900" spc="-100" dirty="0">
                <a:latin typeface="Arial"/>
                <a:cs typeface="Arial"/>
              </a:rPr>
              <a:t>cho </a:t>
            </a:r>
            <a:r>
              <a:rPr sz="1900" spc="-160" dirty="0">
                <a:latin typeface="Arial"/>
                <a:cs typeface="Arial"/>
              </a:rPr>
              <a:t>các </a:t>
            </a:r>
            <a:r>
              <a:rPr sz="1900" spc="-70" dirty="0">
                <a:latin typeface="Arial"/>
                <a:cs typeface="Arial"/>
              </a:rPr>
              <a:t>hiệu </a:t>
            </a:r>
            <a:r>
              <a:rPr sz="1900" spc="-140" dirty="0">
                <a:latin typeface="Arial"/>
                <a:cs typeface="Arial"/>
              </a:rPr>
              <a:t>ứng </a:t>
            </a:r>
            <a:r>
              <a:rPr sz="1900" spc="-30" dirty="0">
                <a:latin typeface="Arial"/>
                <a:cs typeface="Arial"/>
              </a:rPr>
              <a:t>trên </a:t>
            </a:r>
            <a:r>
              <a:rPr sz="1900" spc="-85" dirty="0">
                <a:latin typeface="Arial"/>
                <a:cs typeface="Arial"/>
              </a:rPr>
              <a:t>slide </a:t>
            </a:r>
            <a:r>
              <a:rPr sz="1900" spc="-45" dirty="0">
                <a:latin typeface="Arial"/>
                <a:cs typeface="Arial"/>
              </a:rPr>
              <a:t>theo</a:t>
            </a:r>
            <a:r>
              <a:rPr sz="1900" spc="-215" dirty="0">
                <a:latin typeface="Arial"/>
                <a:cs typeface="Arial"/>
              </a:rPr>
              <a:t> </a:t>
            </a:r>
            <a:r>
              <a:rPr sz="1900" spc="-114" dirty="0">
                <a:latin typeface="Arial"/>
                <a:cs typeface="Arial"/>
              </a:rPr>
              <a:t>ý</a:t>
            </a:r>
            <a:endParaRPr sz="19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145"/>
              </a:spcBef>
            </a:pPr>
            <a:r>
              <a:rPr sz="1900" spc="-50" dirty="0">
                <a:latin typeface="Arial"/>
                <a:cs typeface="Arial"/>
              </a:rPr>
              <a:t>đồ </a:t>
            </a:r>
            <a:r>
              <a:rPr sz="1900" spc="-30" dirty="0">
                <a:latin typeface="Arial"/>
                <a:cs typeface="Arial"/>
              </a:rPr>
              <a:t>trình </a:t>
            </a:r>
            <a:r>
              <a:rPr sz="1900" spc="-135" dirty="0">
                <a:latin typeface="Arial"/>
                <a:cs typeface="Arial"/>
              </a:rPr>
              <a:t>bày </a:t>
            </a:r>
            <a:r>
              <a:rPr sz="1900" spc="-100" dirty="0">
                <a:latin typeface="Arial"/>
                <a:cs typeface="Arial"/>
              </a:rPr>
              <a:t>của </a:t>
            </a:r>
            <a:r>
              <a:rPr sz="1900" spc="-85" dirty="0">
                <a:latin typeface="Arial"/>
                <a:cs typeface="Arial"/>
              </a:rPr>
              <a:t>mình </a:t>
            </a:r>
            <a:r>
              <a:rPr sz="1900" spc="-65" dirty="0">
                <a:latin typeface="Arial"/>
                <a:cs typeface="Arial"/>
              </a:rPr>
              <a:t>khi </a:t>
            </a:r>
            <a:r>
              <a:rPr sz="1900" spc="-35" dirty="0">
                <a:latin typeface="Arial"/>
                <a:cs typeface="Arial"/>
              </a:rPr>
              <a:t>thuyết</a:t>
            </a:r>
            <a:r>
              <a:rPr sz="1900" spc="-245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trình.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99824" y="1410335"/>
            <a:ext cx="3477260" cy="4681220"/>
            <a:chOff x="5199824" y="1410335"/>
            <a:chExt cx="3477260" cy="4681220"/>
          </a:xfrm>
        </p:grpSpPr>
        <p:sp>
          <p:nvSpPr>
            <p:cNvPr id="5" name="object 5"/>
            <p:cNvSpPr/>
            <p:nvPr/>
          </p:nvSpPr>
          <p:spPr>
            <a:xfrm>
              <a:off x="5209412" y="1419860"/>
              <a:ext cx="3458083" cy="46621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04586" y="1415097"/>
              <a:ext cx="3467735" cy="4671695"/>
            </a:xfrm>
            <a:custGeom>
              <a:avLst/>
              <a:gdLst/>
              <a:ahLst/>
              <a:cxnLst/>
              <a:rect l="l" t="t" r="r" b="b"/>
              <a:pathLst>
                <a:path w="3467734" h="4671695">
                  <a:moveTo>
                    <a:pt x="0" y="4671695"/>
                  </a:moveTo>
                  <a:lnTo>
                    <a:pt x="3467608" y="4671695"/>
                  </a:lnTo>
                  <a:lnTo>
                    <a:pt x="3467608" y="0"/>
                  </a:lnTo>
                  <a:lnTo>
                    <a:pt x="0" y="0"/>
                  </a:lnTo>
                  <a:lnTo>
                    <a:pt x="0" y="4671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1BCA1A-C715-AE48-BA05-E431C395F5D9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3DC2D-6783-8642-827F-401FE1F46785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FD9715F8-DBA9-7745-A3D4-525D88750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7684" y="1336294"/>
            <a:ext cx="7574280" cy="8712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solidFill>
                  <a:srgbClr val="4471C4"/>
                </a:solidFill>
                <a:latin typeface="Arial"/>
                <a:cs typeface="Arial"/>
              </a:rPr>
              <a:t>Hiệu </a:t>
            </a:r>
            <a:r>
              <a:rPr sz="2000" spc="-150" dirty="0">
                <a:solidFill>
                  <a:srgbClr val="4471C4"/>
                </a:solidFill>
                <a:latin typeface="Arial"/>
                <a:cs typeface="Arial"/>
              </a:rPr>
              <a:t>ứng </a:t>
            </a:r>
            <a:r>
              <a:rPr sz="2000" spc="-105" dirty="0">
                <a:solidFill>
                  <a:srgbClr val="4471C4"/>
                </a:solidFill>
                <a:latin typeface="Arial"/>
                <a:cs typeface="Arial"/>
              </a:rPr>
              <a:t>cho </a:t>
            </a:r>
            <a:r>
              <a:rPr sz="2000" spc="-90" dirty="0">
                <a:solidFill>
                  <a:srgbClr val="4471C4"/>
                </a:solidFill>
                <a:latin typeface="Arial"/>
                <a:cs typeface="Arial"/>
              </a:rPr>
              <a:t>hình </a:t>
            </a:r>
            <a:r>
              <a:rPr sz="2000" spc="-105" dirty="0">
                <a:solidFill>
                  <a:srgbClr val="4471C4"/>
                </a:solidFill>
                <a:latin typeface="Arial"/>
                <a:cs typeface="Arial"/>
              </a:rPr>
              <a:t>ảnh,</a:t>
            </a:r>
            <a:r>
              <a:rPr sz="2000" spc="-29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471C4"/>
                </a:solidFill>
                <a:latin typeface="Arial"/>
                <a:cs typeface="Arial"/>
              </a:rPr>
              <a:t>shape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-210" dirty="0">
                <a:latin typeface="Arial"/>
                <a:cs typeface="Arial"/>
              </a:rPr>
              <a:t>Cách </a:t>
            </a:r>
            <a:r>
              <a:rPr sz="2100" spc="-130" dirty="0">
                <a:latin typeface="Arial"/>
                <a:cs typeface="Arial"/>
              </a:rPr>
              <a:t>áp </a:t>
            </a:r>
            <a:r>
              <a:rPr sz="2100" spc="-105" dirty="0">
                <a:latin typeface="Arial"/>
                <a:cs typeface="Arial"/>
              </a:rPr>
              <a:t>dụng </a:t>
            </a:r>
            <a:r>
              <a:rPr sz="2100" spc="-75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10" dirty="0">
                <a:latin typeface="Arial"/>
                <a:cs typeface="Arial"/>
              </a:rPr>
              <a:t>cho </a:t>
            </a:r>
            <a:r>
              <a:rPr sz="2100" spc="-90" dirty="0">
                <a:latin typeface="Arial"/>
                <a:cs typeface="Arial"/>
              </a:rPr>
              <a:t>hình </a:t>
            </a:r>
            <a:r>
              <a:rPr sz="2100" spc="-105" dirty="0">
                <a:latin typeface="Arial"/>
                <a:cs typeface="Arial"/>
              </a:rPr>
              <a:t>ảnh, </a:t>
            </a:r>
            <a:r>
              <a:rPr sz="2100" spc="-50" dirty="0">
                <a:latin typeface="Arial"/>
                <a:cs typeface="Arial"/>
              </a:rPr>
              <a:t>clipart </a:t>
            </a:r>
            <a:r>
              <a:rPr sz="2100" spc="-145" dirty="0">
                <a:latin typeface="Arial"/>
                <a:cs typeface="Arial"/>
              </a:rPr>
              <a:t>hay shape </a:t>
            </a:r>
            <a:r>
              <a:rPr sz="2100" spc="-95" dirty="0">
                <a:latin typeface="Arial"/>
                <a:cs typeface="Arial"/>
              </a:rPr>
              <a:t>là </a:t>
            </a:r>
            <a:r>
              <a:rPr sz="2100" spc="-110" dirty="0">
                <a:latin typeface="Arial"/>
                <a:cs typeface="Arial"/>
              </a:rPr>
              <a:t>giống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nhau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084" y="2452116"/>
            <a:ext cx="6698742" cy="3856229"/>
          </a:xfrm>
          <a:prstGeom prst="rect">
            <a:avLst/>
          </a:prstGeom>
          <a:blipFill>
            <a:blip r:embed="rId2" cstate="print"/>
            <a:stretch>
              <a:fillRect b="-10713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62A226-55FF-014C-95C8-F8A802DFEE21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1927A1-DCF2-DF42-A5D4-A602B93BD91A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BB1D5765-959C-344A-A953-C68CEF425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168730"/>
            <a:ext cx="4594225" cy="279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solidFill>
                  <a:srgbClr val="4471C4"/>
                </a:solidFill>
                <a:latin typeface="Arial"/>
                <a:cs typeface="Arial"/>
              </a:rPr>
              <a:t>Xóa </a:t>
            </a:r>
            <a:r>
              <a:rPr sz="2000" spc="-80" dirty="0">
                <a:solidFill>
                  <a:srgbClr val="4471C4"/>
                </a:solidFill>
                <a:latin typeface="Arial"/>
                <a:cs typeface="Arial"/>
              </a:rPr>
              <a:t>bỏ </a:t>
            </a:r>
            <a:r>
              <a:rPr sz="2000" spc="-75" dirty="0">
                <a:solidFill>
                  <a:srgbClr val="4471C4"/>
                </a:solidFill>
                <a:latin typeface="Arial"/>
                <a:cs typeface="Arial"/>
              </a:rPr>
              <a:t>hiệu </a:t>
            </a:r>
            <a:r>
              <a:rPr sz="2000" spc="-150" dirty="0">
                <a:solidFill>
                  <a:srgbClr val="4471C4"/>
                </a:solidFill>
                <a:latin typeface="Arial"/>
                <a:cs typeface="Arial"/>
              </a:rPr>
              <a:t>ứng </a:t>
            </a:r>
            <a:r>
              <a:rPr sz="2000" spc="-100" dirty="0">
                <a:solidFill>
                  <a:srgbClr val="4471C4"/>
                </a:solidFill>
                <a:latin typeface="Arial"/>
                <a:cs typeface="Arial"/>
              </a:rPr>
              <a:t>của </a:t>
            </a:r>
            <a:r>
              <a:rPr sz="2000" spc="-170" dirty="0">
                <a:solidFill>
                  <a:srgbClr val="4471C4"/>
                </a:solidFill>
                <a:latin typeface="Arial"/>
                <a:cs typeface="Arial"/>
              </a:rPr>
              <a:t>các </a:t>
            </a:r>
            <a:r>
              <a:rPr sz="2000" spc="-40" dirty="0">
                <a:solidFill>
                  <a:srgbClr val="4471C4"/>
                </a:solidFill>
                <a:latin typeface="Arial"/>
                <a:cs typeface="Arial"/>
              </a:rPr>
              <a:t>đối </a:t>
            </a:r>
            <a:r>
              <a:rPr sz="2000" spc="-120" dirty="0">
                <a:solidFill>
                  <a:srgbClr val="4471C4"/>
                </a:solidFill>
                <a:latin typeface="Arial"/>
                <a:cs typeface="Arial"/>
              </a:rPr>
              <a:t>tượng </a:t>
            </a:r>
            <a:r>
              <a:rPr sz="2000" spc="-30" dirty="0">
                <a:solidFill>
                  <a:srgbClr val="4471C4"/>
                </a:solidFill>
                <a:latin typeface="Arial"/>
                <a:cs typeface="Arial"/>
              </a:rPr>
              <a:t>trên</a:t>
            </a:r>
            <a:r>
              <a:rPr sz="2000" spc="-41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471C4"/>
                </a:solidFill>
                <a:latin typeface="Arial"/>
                <a:cs typeface="Arial"/>
              </a:rPr>
              <a:t>slide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50000"/>
              </a:lnSpc>
              <a:spcBef>
                <a:spcPts val="47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-114" dirty="0">
                <a:latin typeface="Arial"/>
                <a:cs typeface="Arial"/>
              </a:rPr>
              <a:t>PowerPoint </a:t>
            </a:r>
            <a:r>
              <a:rPr sz="2100" spc="-110" dirty="0">
                <a:latin typeface="Arial"/>
                <a:cs typeface="Arial"/>
              </a:rPr>
              <a:t>không </a:t>
            </a:r>
            <a:r>
              <a:rPr sz="2100" spc="-130" dirty="0">
                <a:latin typeface="Arial"/>
                <a:cs typeface="Arial"/>
              </a:rPr>
              <a:t>có </a:t>
            </a:r>
            <a:r>
              <a:rPr sz="2100" spc="-45" dirty="0">
                <a:latin typeface="Arial"/>
                <a:cs typeface="Arial"/>
              </a:rPr>
              <a:t>tính </a:t>
            </a:r>
            <a:r>
              <a:rPr sz="2100" spc="-130" dirty="0">
                <a:latin typeface="Arial"/>
                <a:cs typeface="Arial"/>
              </a:rPr>
              <a:t>năng </a:t>
            </a:r>
            <a:r>
              <a:rPr sz="2100" spc="-165" dirty="0">
                <a:latin typeface="Arial"/>
                <a:cs typeface="Arial"/>
              </a:rPr>
              <a:t>xoá </a:t>
            </a:r>
            <a:r>
              <a:rPr sz="2100" spc="-130" dirty="0">
                <a:latin typeface="Arial"/>
                <a:cs typeface="Arial"/>
              </a:rPr>
              <a:t>hàng  </a:t>
            </a:r>
            <a:r>
              <a:rPr sz="2100" spc="-40" dirty="0">
                <a:latin typeface="Arial"/>
                <a:cs typeface="Arial"/>
              </a:rPr>
              <a:t>loạt </a:t>
            </a:r>
            <a:r>
              <a:rPr sz="2100" spc="-180" dirty="0">
                <a:latin typeface="Arial"/>
                <a:cs typeface="Arial"/>
              </a:rPr>
              <a:t>các </a:t>
            </a:r>
            <a:r>
              <a:rPr sz="2100" spc="-75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10" dirty="0">
                <a:latin typeface="Arial"/>
                <a:cs typeface="Arial"/>
              </a:rPr>
              <a:t>đã </a:t>
            </a:r>
            <a:r>
              <a:rPr sz="2100" dirty="0">
                <a:latin typeface="Arial"/>
                <a:cs typeface="Arial"/>
              </a:rPr>
              <a:t>thiết </a:t>
            </a:r>
            <a:r>
              <a:rPr sz="2100" spc="-90" dirty="0">
                <a:latin typeface="Arial"/>
                <a:cs typeface="Arial"/>
              </a:rPr>
              <a:t>lập </a:t>
            </a:r>
            <a:r>
              <a:rPr sz="2100" spc="-110" dirty="0">
                <a:latin typeface="Arial"/>
                <a:cs typeface="Arial"/>
              </a:rPr>
              <a:t>cho </a:t>
            </a:r>
            <a:r>
              <a:rPr sz="2100" spc="-175" dirty="0">
                <a:latin typeface="Arial"/>
                <a:cs typeface="Arial"/>
              </a:rPr>
              <a:t>các  </a:t>
            </a:r>
            <a:r>
              <a:rPr sz="2100" spc="-40" dirty="0">
                <a:latin typeface="Arial"/>
                <a:cs typeface="Arial"/>
              </a:rPr>
              <a:t>đối </a:t>
            </a:r>
            <a:r>
              <a:rPr sz="2100" spc="-120" dirty="0">
                <a:latin typeface="Arial"/>
                <a:cs typeface="Arial"/>
              </a:rPr>
              <a:t>tượng </a:t>
            </a:r>
            <a:r>
              <a:rPr sz="2100" spc="-35" dirty="0">
                <a:latin typeface="Arial"/>
                <a:cs typeface="Arial"/>
              </a:rPr>
              <a:t>trên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spc="-90" dirty="0">
                <a:latin typeface="Arial"/>
                <a:cs typeface="Arial"/>
              </a:rPr>
              <a:t>slide </a:t>
            </a:r>
            <a:r>
              <a:rPr sz="2100" spc="-50" dirty="0">
                <a:latin typeface="Arial"/>
                <a:cs typeface="Arial"/>
              </a:rPr>
              <a:t>trong </a:t>
            </a:r>
            <a:r>
              <a:rPr sz="2100" spc="-90" dirty="0">
                <a:latin typeface="Arial"/>
                <a:cs typeface="Arial"/>
              </a:rPr>
              <a:t>bài </a:t>
            </a:r>
            <a:r>
              <a:rPr sz="2100" spc="-35" dirty="0">
                <a:latin typeface="Arial"/>
                <a:cs typeface="Arial"/>
              </a:rPr>
              <a:t>thuyết  </a:t>
            </a:r>
            <a:r>
              <a:rPr sz="2100" spc="-30" dirty="0">
                <a:latin typeface="Arial"/>
                <a:cs typeface="Arial"/>
              </a:rPr>
              <a:t>trình </a:t>
            </a:r>
            <a:r>
              <a:rPr sz="2100" spc="-140" dirty="0">
                <a:latin typeface="Arial"/>
                <a:cs typeface="Arial"/>
              </a:rPr>
              <a:t>mà </a:t>
            </a:r>
            <a:r>
              <a:rPr sz="2100" spc="-120" dirty="0">
                <a:latin typeface="Arial"/>
                <a:cs typeface="Arial"/>
              </a:rPr>
              <a:t>chúng </a:t>
            </a:r>
            <a:r>
              <a:rPr sz="2100" spc="-55" dirty="0">
                <a:latin typeface="Arial"/>
                <a:cs typeface="Arial"/>
              </a:rPr>
              <a:t>ta </a:t>
            </a:r>
            <a:r>
              <a:rPr sz="2100" spc="-85" dirty="0">
                <a:latin typeface="Arial"/>
                <a:cs typeface="Arial"/>
              </a:rPr>
              <a:t>phải </a:t>
            </a:r>
            <a:r>
              <a:rPr sz="2100" spc="-165" dirty="0">
                <a:latin typeface="Arial"/>
                <a:cs typeface="Arial"/>
              </a:rPr>
              <a:t>xóa </a:t>
            </a:r>
            <a:r>
              <a:rPr sz="2100" spc="-75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 </a:t>
            </a:r>
            <a:r>
              <a:rPr sz="2100" spc="-110" dirty="0">
                <a:latin typeface="Arial"/>
                <a:cs typeface="Arial"/>
              </a:rPr>
              <a:t>cho </a:t>
            </a:r>
            <a:r>
              <a:rPr sz="2100" spc="-85" dirty="0">
                <a:latin typeface="Arial"/>
                <a:cs typeface="Arial"/>
              </a:rPr>
              <a:t>từng </a:t>
            </a:r>
            <a:r>
              <a:rPr sz="2100" spc="-40" dirty="0">
                <a:latin typeface="Arial"/>
                <a:cs typeface="Arial"/>
              </a:rPr>
              <a:t>đối</a:t>
            </a:r>
            <a:r>
              <a:rPr sz="2100" spc="-190" dirty="0">
                <a:latin typeface="Arial"/>
                <a:cs typeface="Arial"/>
              </a:rPr>
              <a:t> </a:t>
            </a:r>
            <a:r>
              <a:rPr sz="2100" spc="-114" dirty="0">
                <a:latin typeface="Arial"/>
                <a:cs typeface="Arial"/>
              </a:rPr>
              <a:t>tượng.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2396" y="4686439"/>
            <a:ext cx="7418324" cy="1778546"/>
          </a:xfrm>
          <a:prstGeom prst="rect">
            <a:avLst/>
          </a:prstGeom>
          <a:blipFill>
            <a:blip r:embed="rId2" cstate="print"/>
            <a:stretch>
              <a:fillRect b="-1372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333555" y="1410398"/>
            <a:ext cx="3678554" cy="2884170"/>
            <a:chOff x="5333555" y="1410398"/>
            <a:chExt cx="3678554" cy="2884170"/>
          </a:xfrm>
        </p:grpSpPr>
        <p:sp>
          <p:nvSpPr>
            <p:cNvPr id="6" name="object 6"/>
            <p:cNvSpPr/>
            <p:nvPr/>
          </p:nvSpPr>
          <p:spPr>
            <a:xfrm>
              <a:off x="5343143" y="1419860"/>
              <a:ext cx="3659251" cy="28649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8317" y="1415161"/>
              <a:ext cx="3669029" cy="2874645"/>
            </a:xfrm>
            <a:custGeom>
              <a:avLst/>
              <a:gdLst/>
              <a:ahLst/>
              <a:cxnLst/>
              <a:rect l="l" t="t" r="r" b="b"/>
              <a:pathLst>
                <a:path w="3669029" h="2874645">
                  <a:moveTo>
                    <a:pt x="0" y="2874518"/>
                  </a:moveTo>
                  <a:lnTo>
                    <a:pt x="3668776" y="2874518"/>
                  </a:lnTo>
                  <a:lnTo>
                    <a:pt x="3668776" y="0"/>
                  </a:lnTo>
                  <a:lnTo>
                    <a:pt x="0" y="0"/>
                  </a:lnTo>
                  <a:lnTo>
                    <a:pt x="0" y="28745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27D5C7-9052-E847-9074-AF5391F30555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3CBDD1-9CC7-3943-8D58-4C7F8037583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6D2F536-B5E1-664E-89D5-369CE5BA6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42" y="1096518"/>
            <a:ext cx="7764780" cy="279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solidFill>
                  <a:srgbClr val="4471C4"/>
                </a:solidFill>
                <a:latin typeface="Arial"/>
                <a:cs typeface="Arial"/>
              </a:rPr>
              <a:t>Hiệu </a:t>
            </a:r>
            <a:r>
              <a:rPr sz="2000" spc="-150" dirty="0">
                <a:solidFill>
                  <a:srgbClr val="4471C4"/>
                </a:solidFill>
                <a:latin typeface="Arial"/>
                <a:cs typeface="Arial"/>
              </a:rPr>
              <a:t>ứng </a:t>
            </a:r>
            <a:r>
              <a:rPr sz="2000" spc="-110" dirty="0">
                <a:solidFill>
                  <a:srgbClr val="4471C4"/>
                </a:solidFill>
                <a:latin typeface="Arial"/>
                <a:cs typeface="Arial"/>
              </a:rPr>
              <a:t>chuyển</a:t>
            </a:r>
            <a:r>
              <a:rPr sz="2000" spc="-21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471C4"/>
                </a:solidFill>
                <a:latin typeface="Arial"/>
                <a:cs typeface="Arial"/>
              </a:rPr>
              <a:t>slide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50100"/>
              </a:lnSpc>
              <a:spcBef>
                <a:spcPts val="47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-250" dirty="0">
                <a:latin typeface="Arial"/>
                <a:cs typeface="Arial"/>
              </a:rPr>
              <a:t>Các </a:t>
            </a:r>
            <a:r>
              <a:rPr sz="2100" spc="-105" dirty="0">
                <a:latin typeface="Arial"/>
                <a:cs typeface="Arial"/>
              </a:rPr>
              <a:t>phần </a:t>
            </a:r>
            <a:r>
              <a:rPr sz="2100" spc="-30" dirty="0">
                <a:latin typeface="Arial"/>
                <a:cs typeface="Arial"/>
              </a:rPr>
              <a:t>trên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spc="-145" dirty="0">
                <a:latin typeface="Arial"/>
                <a:cs typeface="Arial"/>
              </a:rPr>
              <a:t>người </a:t>
            </a:r>
            <a:r>
              <a:rPr sz="2100" spc="-105" dirty="0">
                <a:latin typeface="Arial"/>
                <a:cs typeface="Arial"/>
              </a:rPr>
              <a:t>dùng </a:t>
            </a:r>
            <a:r>
              <a:rPr sz="2100" spc="-110" dirty="0">
                <a:latin typeface="Arial"/>
                <a:cs typeface="Arial"/>
              </a:rPr>
              <a:t>đã </a:t>
            </a:r>
            <a:r>
              <a:rPr sz="2100" spc="-50" dirty="0">
                <a:latin typeface="Arial"/>
                <a:cs typeface="Arial"/>
              </a:rPr>
              <a:t>tạo </a:t>
            </a:r>
            <a:r>
              <a:rPr sz="2100" spc="-165" dirty="0">
                <a:latin typeface="Arial"/>
                <a:cs typeface="Arial"/>
              </a:rPr>
              <a:t>được </a:t>
            </a:r>
            <a:r>
              <a:rPr sz="2100" spc="-75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10" dirty="0">
                <a:latin typeface="Arial"/>
                <a:cs typeface="Arial"/>
              </a:rPr>
              <a:t>cho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spc="-40" dirty="0">
                <a:latin typeface="Arial"/>
                <a:cs typeface="Arial"/>
              </a:rPr>
              <a:t>đối </a:t>
            </a:r>
            <a:r>
              <a:rPr sz="2100" spc="-120" dirty="0">
                <a:latin typeface="Arial"/>
                <a:cs typeface="Arial"/>
              </a:rPr>
              <a:t>tượng  </a:t>
            </a:r>
            <a:r>
              <a:rPr sz="2100" spc="-130" dirty="0">
                <a:latin typeface="Arial"/>
                <a:cs typeface="Arial"/>
              </a:rPr>
              <a:t>văn </a:t>
            </a:r>
            <a:r>
              <a:rPr sz="2100" spc="-105" dirty="0">
                <a:latin typeface="Arial"/>
                <a:cs typeface="Arial"/>
              </a:rPr>
              <a:t>bản, </a:t>
            </a:r>
            <a:r>
              <a:rPr sz="2100" spc="-55" dirty="0">
                <a:latin typeface="Arial"/>
                <a:cs typeface="Arial"/>
              </a:rPr>
              <a:t>đồ </a:t>
            </a:r>
            <a:r>
              <a:rPr sz="2100" spc="-10" dirty="0">
                <a:latin typeface="Arial"/>
                <a:cs typeface="Arial"/>
              </a:rPr>
              <a:t>thị, </a:t>
            </a:r>
            <a:r>
              <a:rPr sz="2100" spc="-90" dirty="0">
                <a:latin typeface="Arial"/>
                <a:cs typeface="Arial"/>
              </a:rPr>
              <a:t>hình </a:t>
            </a:r>
            <a:r>
              <a:rPr sz="2100" spc="-105" dirty="0">
                <a:latin typeface="Arial"/>
                <a:cs typeface="Arial"/>
              </a:rPr>
              <a:t>ảnh. </a:t>
            </a:r>
            <a:r>
              <a:rPr sz="2100" spc="-170" dirty="0">
                <a:latin typeface="Arial"/>
                <a:cs typeface="Arial"/>
              </a:rPr>
              <a:t>Phần </a:t>
            </a:r>
            <a:r>
              <a:rPr sz="2100" spc="-145" dirty="0">
                <a:latin typeface="Arial"/>
                <a:cs typeface="Arial"/>
              </a:rPr>
              <a:t>này </a:t>
            </a:r>
            <a:r>
              <a:rPr sz="2100" spc="-185" dirty="0">
                <a:latin typeface="Arial"/>
                <a:cs typeface="Arial"/>
              </a:rPr>
              <a:t>sẽ </a:t>
            </a:r>
            <a:r>
              <a:rPr sz="2100" spc="-160" dirty="0">
                <a:latin typeface="Arial"/>
                <a:cs typeface="Arial"/>
              </a:rPr>
              <a:t>hướng </a:t>
            </a:r>
            <a:r>
              <a:rPr sz="2100" spc="-114" dirty="0">
                <a:latin typeface="Arial"/>
                <a:cs typeface="Arial"/>
              </a:rPr>
              <a:t>dẫn </a:t>
            </a:r>
            <a:r>
              <a:rPr sz="2100" spc="-155" dirty="0">
                <a:latin typeface="Arial"/>
                <a:cs typeface="Arial"/>
              </a:rPr>
              <a:t>cách </a:t>
            </a:r>
            <a:r>
              <a:rPr sz="2100" spc="-50" dirty="0">
                <a:latin typeface="Arial"/>
                <a:cs typeface="Arial"/>
              </a:rPr>
              <a:t>tạo </a:t>
            </a:r>
            <a:r>
              <a:rPr sz="2100" spc="-75" dirty="0">
                <a:latin typeface="Arial"/>
                <a:cs typeface="Arial"/>
              </a:rPr>
              <a:t>hiệu</a:t>
            </a:r>
            <a:r>
              <a:rPr sz="2100" spc="-145" dirty="0">
                <a:latin typeface="Arial"/>
                <a:cs typeface="Arial"/>
              </a:rPr>
              <a:t> </a:t>
            </a:r>
            <a:r>
              <a:rPr sz="2100" spc="-155" dirty="0">
                <a:latin typeface="Arial"/>
                <a:cs typeface="Arial"/>
              </a:rPr>
              <a:t>ứng</a:t>
            </a:r>
            <a:endParaRPr sz="2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60"/>
              </a:spcBef>
            </a:pPr>
            <a:r>
              <a:rPr sz="2100" spc="-70" dirty="0">
                <a:latin typeface="Arial"/>
                <a:cs typeface="Arial"/>
              </a:rPr>
              <a:t>khi </a:t>
            </a:r>
            <a:r>
              <a:rPr sz="2100" spc="-114" dirty="0">
                <a:latin typeface="Arial"/>
                <a:cs typeface="Arial"/>
              </a:rPr>
              <a:t>chuyển </a:t>
            </a:r>
            <a:r>
              <a:rPr sz="2100" spc="-45" dirty="0">
                <a:latin typeface="Arial"/>
                <a:cs typeface="Arial"/>
              </a:rPr>
              <a:t>từ </a:t>
            </a:r>
            <a:r>
              <a:rPr sz="2100" spc="-25" dirty="0">
                <a:latin typeface="Arial"/>
                <a:cs typeface="Arial"/>
              </a:rPr>
              <a:t>một </a:t>
            </a:r>
            <a:r>
              <a:rPr sz="2100" spc="-95" dirty="0">
                <a:latin typeface="Arial"/>
                <a:cs typeface="Arial"/>
              </a:rPr>
              <a:t>slide </a:t>
            </a:r>
            <a:r>
              <a:rPr sz="2100" spc="-145" dirty="0">
                <a:latin typeface="Arial"/>
                <a:cs typeface="Arial"/>
              </a:rPr>
              <a:t>này </a:t>
            </a:r>
            <a:r>
              <a:rPr sz="2100" spc="-170" dirty="0">
                <a:latin typeface="Arial"/>
                <a:cs typeface="Arial"/>
              </a:rPr>
              <a:t>sang </a:t>
            </a:r>
            <a:r>
              <a:rPr sz="2100" spc="-90" dirty="0">
                <a:latin typeface="Arial"/>
                <a:cs typeface="Arial"/>
              </a:rPr>
              <a:t>slide </a:t>
            </a:r>
            <a:r>
              <a:rPr sz="2100" spc="-140" dirty="0">
                <a:latin typeface="Arial"/>
                <a:cs typeface="Arial"/>
              </a:rPr>
              <a:t>khác </a:t>
            </a:r>
            <a:r>
              <a:rPr sz="2100" spc="-65" dirty="0">
                <a:latin typeface="Arial"/>
                <a:cs typeface="Arial"/>
              </a:rPr>
              <a:t>(transitions) </a:t>
            </a:r>
            <a:r>
              <a:rPr sz="2100" spc="-50" dirty="0">
                <a:latin typeface="Arial"/>
                <a:cs typeface="Arial"/>
              </a:rPr>
              <a:t>trong</a:t>
            </a:r>
            <a:r>
              <a:rPr sz="2100" spc="-34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bài</a:t>
            </a:r>
            <a:endParaRPr sz="2100">
              <a:latin typeface="Arial"/>
              <a:cs typeface="Arial"/>
            </a:endParaRPr>
          </a:p>
          <a:p>
            <a:pPr marL="241300" marR="312420">
              <a:lnSpc>
                <a:spcPts val="3779"/>
              </a:lnSpc>
              <a:spcBef>
                <a:spcPts val="335"/>
              </a:spcBef>
            </a:pPr>
            <a:r>
              <a:rPr sz="2100" spc="-35" dirty="0">
                <a:latin typeface="Arial"/>
                <a:cs typeface="Arial"/>
              </a:rPr>
              <a:t>thuyết </a:t>
            </a:r>
            <a:r>
              <a:rPr sz="2100" spc="-40" dirty="0">
                <a:latin typeface="Arial"/>
                <a:cs typeface="Arial"/>
              </a:rPr>
              <a:t>trình. </a:t>
            </a:r>
            <a:r>
              <a:rPr sz="2100" spc="-114" dirty="0">
                <a:latin typeface="Arial"/>
                <a:cs typeface="Arial"/>
              </a:rPr>
              <a:t>PowerPoint </a:t>
            </a:r>
            <a:r>
              <a:rPr sz="2100" spc="-105" dirty="0">
                <a:latin typeface="Arial"/>
                <a:cs typeface="Arial"/>
              </a:rPr>
              <a:t>2010 </a:t>
            </a:r>
            <a:r>
              <a:rPr sz="2100" spc="-110" dirty="0">
                <a:latin typeface="Arial"/>
                <a:cs typeface="Arial"/>
              </a:rPr>
              <a:t>đã </a:t>
            </a:r>
            <a:r>
              <a:rPr sz="2100" spc="-75" dirty="0">
                <a:latin typeface="Arial"/>
                <a:cs typeface="Arial"/>
              </a:rPr>
              <a:t>bổ </a:t>
            </a:r>
            <a:r>
              <a:rPr sz="2100" spc="-145" dirty="0">
                <a:latin typeface="Arial"/>
                <a:cs typeface="Arial"/>
              </a:rPr>
              <a:t>sung </a:t>
            </a:r>
            <a:r>
              <a:rPr sz="2100" spc="-50" dirty="0">
                <a:latin typeface="Arial"/>
                <a:cs typeface="Arial"/>
              </a:rPr>
              <a:t>thêm </a:t>
            </a:r>
            <a:r>
              <a:rPr sz="2100" spc="-130" dirty="0">
                <a:latin typeface="Arial"/>
                <a:cs typeface="Arial"/>
              </a:rPr>
              <a:t>khá </a:t>
            </a:r>
            <a:r>
              <a:rPr sz="2100" spc="-75" dirty="0">
                <a:latin typeface="Arial"/>
                <a:cs typeface="Arial"/>
              </a:rPr>
              <a:t>nhiều hiệu</a:t>
            </a:r>
            <a:r>
              <a:rPr sz="2100" spc="-405" dirty="0">
                <a:latin typeface="Arial"/>
                <a:cs typeface="Arial"/>
              </a:rPr>
              <a:t> </a:t>
            </a:r>
            <a:r>
              <a:rPr sz="2100" spc="-155" dirty="0">
                <a:latin typeface="Arial"/>
                <a:cs typeface="Arial"/>
              </a:rPr>
              <a:t>ứng  </a:t>
            </a:r>
            <a:r>
              <a:rPr sz="2100" spc="-120" dirty="0">
                <a:latin typeface="Arial"/>
                <a:cs typeface="Arial"/>
              </a:rPr>
              <a:t>mới </a:t>
            </a:r>
            <a:r>
              <a:rPr sz="2100" spc="-20" dirty="0">
                <a:latin typeface="Arial"/>
                <a:cs typeface="Arial"/>
              </a:rPr>
              <a:t>rất </a:t>
            </a:r>
            <a:r>
              <a:rPr sz="2100" spc="-114" dirty="0">
                <a:latin typeface="Arial"/>
                <a:cs typeface="Arial"/>
              </a:rPr>
              <a:t>hấp dẫn </a:t>
            </a:r>
            <a:r>
              <a:rPr sz="2100" spc="-70" dirty="0">
                <a:latin typeface="Arial"/>
                <a:cs typeface="Arial"/>
              </a:rPr>
              <a:t>khi </a:t>
            </a:r>
            <a:r>
              <a:rPr sz="2100" spc="-30" dirty="0">
                <a:latin typeface="Arial"/>
                <a:cs typeface="Arial"/>
              </a:rPr>
              <a:t>trình </a:t>
            </a:r>
            <a:r>
              <a:rPr sz="2100" spc="-90" dirty="0">
                <a:latin typeface="Arial"/>
                <a:cs typeface="Arial"/>
              </a:rPr>
              <a:t>chiếu, </a:t>
            </a:r>
            <a:r>
              <a:rPr sz="2100" spc="-125" dirty="0">
                <a:latin typeface="Arial"/>
                <a:cs typeface="Arial"/>
              </a:rPr>
              <a:t>đặc </a:t>
            </a:r>
            <a:r>
              <a:rPr sz="2100" spc="-30" dirty="0">
                <a:latin typeface="Arial"/>
                <a:cs typeface="Arial"/>
              </a:rPr>
              <a:t>biệt </a:t>
            </a:r>
            <a:r>
              <a:rPr sz="2100" spc="-95" dirty="0">
                <a:latin typeface="Arial"/>
                <a:cs typeface="Arial"/>
              </a:rPr>
              <a:t>là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spc="-75" dirty="0">
                <a:latin typeface="Arial"/>
                <a:cs typeface="Arial"/>
              </a:rPr>
              <a:t>hiệu</a:t>
            </a:r>
            <a:r>
              <a:rPr sz="2100" spc="-385" dirty="0">
                <a:latin typeface="Arial"/>
                <a:cs typeface="Arial"/>
              </a:rPr>
              <a:t>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45" dirty="0">
                <a:latin typeface="Arial"/>
                <a:cs typeface="Arial"/>
              </a:rPr>
              <a:t>3-D.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8548" y="4071759"/>
            <a:ext cx="6094730" cy="1864360"/>
            <a:chOff x="1848548" y="4071759"/>
            <a:chExt cx="6094730" cy="1864360"/>
          </a:xfrm>
        </p:grpSpPr>
        <p:sp>
          <p:nvSpPr>
            <p:cNvPr id="5" name="object 5"/>
            <p:cNvSpPr/>
            <p:nvPr/>
          </p:nvSpPr>
          <p:spPr>
            <a:xfrm>
              <a:off x="1858136" y="4081284"/>
              <a:ext cx="6075299" cy="1845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3310" y="4076522"/>
              <a:ext cx="6085205" cy="1854835"/>
            </a:xfrm>
            <a:custGeom>
              <a:avLst/>
              <a:gdLst/>
              <a:ahLst/>
              <a:cxnLst/>
              <a:rect l="l" t="t" r="r" b="b"/>
              <a:pathLst>
                <a:path w="6085205" h="1854835">
                  <a:moveTo>
                    <a:pt x="0" y="1854581"/>
                  </a:moveTo>
                  <a:lnTo>
                    <a:pt x="6084823" y="1854581"/>
                  </a:lnTo>
                  <a:lnTo>
                    <a:pt x="6084823" y="0"/>
                  </a:lnTo>
                  <a:lnTo>
                    <a:pt x="0" y="0"/>
                  </a:lnTo>
                  <a:lnTo>
                    <a:pt x="0" y="18545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B27583-91AC-3747-8F02-5089D90BEE8F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9390D2-8C4B-C441-8899-F5211D7D49F8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6B79442-363D-0E40-A014-A30DFAFBA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42" y="1096518"/>
            <a:ext cx="7654290" cy="1831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solidFill>
                  <a:srgbClr val="4471C4"/>
                </a:solidFill>
                <a:latin typeface="Arial"/>
                <a:cs typeface="Arial"/>
              </a:rPr>
              <a:t>Xóa </a:t>
            </a:r>
            <a:r>
              <a:rPr sz="2000" spc="-75" dirty="0">
                <a:solidFill>
                  <a:srgbClr val="4471C4"/>
                </a:solidFill>
                <a:latin typeface="Arial"/>
                <a:cs typeface="Arial"/>
              </a:rPr>
              <a:t>bỏ </a:t>
            </a:r>
            <a:r>
              <a:rPr sz="2000" spc="-70" dirty="0">
                <a:solidFill>
                  <a:srgbClr val="4471C4"/>
                </a:solidFill>
                <a:latin typeface="Arial"/>
                <a:cs typeface="Arial"/>
              </a:rPr>
              <a:t>hiệu </a:t>
            </a:r>
            <a:r>
              <a:rPr sz="2000" spc="-150" dirty="0">
                <a:solidFill>
                  <a:srgbClr val="4471C4"/>
                </a:solidFill>
                <a:latin typeface="Arial"/>
                <a:cs typeface="Arial"/>
              </a:rPr>
              <a:t>ứng </a:t>
            </a:r>
            <a:r>
              <a:rPr sz="2000" spc="-110" dirty="0">
                <a:solidFill>
                  <a:srgbClr val="4471C4"/>
                </a:solidFill>
                <a:latin typeface="Arial"/>
                <a:cs typeface="Arial"/>
              </a:rPr>
              <a:t>chuyển</a:t>
            </a:r>
            <a:r>
              <a:rPr sz="2000" spc="-25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471C4"/>
                </a:solidFill>
                <a:latin typeface="Arial"/>
                <a:cs typeface="Arial"/>
              </a:rPr>
              <a:t>slide</a:t>
            </a:r>
            <a:endParaRPr sz="2000">
              <a:latin typeface="Arial"/>
              <a:cs typeface="Arial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47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100" spc="-140" dirty="0">
                <a:latin typeface="Arial"/>
                <a:cs typeface="Arial"/>
              </a:rPr>
              <a:t>Việc </a:t>
            </a:r>
            <a:r>
              <a:rPr sz="2100" spc="-165" dirty="0">
                <a:latin typeface="Arial"/>
                <a:cs typeface="Arial"/>
              </a:rPr>
              <a:t>xóa </a:t>
            </a:r>
            <a:r>
              <a:rPr sz="2100" spc="-75" dirty="0">
                <a:latin typeface="Arial"/>
                <a:cs typeface="Arial"/>
              </a:rPr>
              <a:t>bỏ </a:t>
            </a:r>
            <a:r>
              <a:rPr sz="2100" spc="-175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thiết </a:t>
            </a:r>
            <a:r>
              <a:rPr sz="2100" spc="-90" dirty="0">
                <a:latin typeface="Arial"/>
                <a:cs typeface="Arial"/>
              </a:rPr>
              <a:t>lập </a:t>
            </a:r>
            <a:r>
              <a:rPr sz="2100" spc="-75" dirty="0">
                <a:latin typeface="Arial"/>
                <a:cs typeface="Arial"/>
              </a:rPr>
              <a:t>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14" dirty="0">
                <a:latin typeface="Arial"/>
                <a:cs typeface="Arial"/>
              </a:rPr>
              <a:t>chuyển </a:t>
            </a:r>
            <a:r>
              <a:rPr sz="2100" spc="-95" dirty="0">
                <a:latin typeface="Arial"/>
                <a:cs typeface="Arial"/>
              </a:rPr>
              <a:t>slide </a:t>
            </a:r>
            <a:r>
              <a:rPr sz="2100" spc="-20" dirty="0">
                <a:latin typeface="Arial"/>
                <a:cs typeface="Arial"/>
              </a:rPr>
              <a:t>rất </a:t>
            </a:r>
            <a:r>
              <a:rPr sz="2100" spc="-125" dirty="0">
                <a:latin typeface="Arial"/>
                <a:cs typeface="Arial"/>
              </a:rPr>
              <a:t>đơn </a:t>
            </a:r>
            <a:r>
              <a:rPr sz="2100" spc="-105" dirty="0">
                <a:latin typeface="Arial"/>
                <a:cs typeface="Arial"/>
              </a:rPr>
              <a:t>giản. </a:t>
            </a:r>
            <a:r>
              <a:rPr sz="2100" spc="-170" dirty="0">
                <a:latin typeface="Arial"/>
                <a:cs typeface="Arial"/>
              </a:rPr>
              <a:t>Chúng </a:t>
            </a:r>
            <a:r>
              <a:rPr sz="2100" spc="-55" dirty="0">
                <a:latin typeface="Arial"/>
                <a:cs typeface="Arial"/>
              </a:rPr>
              <a:t>ta  </a:t>
            </a:r>
            <a:r>
              <a:rPr sz="2100" spc="-130" dirty="0">
                <a:latin typeface="Arial"/>
                <a:cs typeface="Arial"/>
              </a:rPr>
              <a:t>có </a:t>
            </a:r>
            <a:r>
              <a:rPr sz="2100" spc="-35" dirty="0">
                <a:latin typeface="Arial"/>
                <a:cs typeface="Arial"/>
              </a:rPr>
              <a:t>thể </a:t>
            </a:r>
            <a:r>
              <a:rPr sz="2100" spc="-165" dirty="0">
                <a:latin typeface="Arial"/>
                <a:cs typeface="Arial"/>
              </a:rPr>
              <a:t>xóa </a:t>
            </a:r>
            <a:r>
              <a:rPr sz="2100" spc="-75" dirty="0">
                <a:latin typeface="Arial"/>
                <a:cs typeface="Arial"/>
              </a:rPr>
              <a:t>bỏ hiệu </a:t>
            </a:r>
            <a:r>
              <a:rPr sz="2100" spc="-155" dirty="0">
                <a:latin typeface="Arial"/>
                <a:cs typeface="Arial"/>
              </a:rPr>
              <a:t>ứng </a:t>
            </a:r>
            <a:r>
              <a:rPr sz="2100" spc="-114" dirty="0">
                <a:latin typeface="Arial"/>
                <a:cs typeface="Arial"/>
              </a:rPr>
              <a:t>chuyển </a:t>
            </a:r>
            <a:r>
              <a:rPr sz="2100" spc="-95" dirty="0">
                <a:latin typeface="Arial"/>
                <a:cs typeface="Arial"/>
              </a:rPr>
              <a:t>slide </a:t>
            </a:r>
            <a:r>
              <a:rPr sz="2100" spc="-110" dirty="0">
                <a:latin typeface="Arial"/>
                <a:cs typeface="Arial"/>
              </a:rPr>
              <a:t>cho </a:t>
            </a:r>
            <a:r>
              <a:rPr sz="2100" spc="-85" dirty="0">
                <a:latin typeface="Arial"/>
                <a:cs typeface="Arial"/>
              </a:rPr>
              <a:t>từng </a:t>
            </a:r>
            <a:r>
              <a:rPr sz="2100" spc="-95" dirty="0">
                <a:latin typeface="Arial"/>
                <a:cs typeface="Arial"/>
              </a:rPr>
              <a:t>slide </a:t>
            </a:r>
            <a:r>
              <a:rPr sz="2100" spc="-75" dirty="0">
                <a:latin typeface="Arial"/>
                <a:cs typeface="Arial"/>
              </a:rPr>
              <a:t>riêng </a:t>
            </a:r>
            <a:r>
              <a:rPr sz="2100" spc="-65" dirty="0">
                <a:latin typeface="Arial"/>
                <a:cs typeface="Arial"/>
              </a:rPr>
              <a:t>lẻ </a:t>
            </a:r>
            <a:r>
              <a:rPr sz="2100" spc="-125" dirty="0">
                <a:latin typeface="Arial"/>
                <a:cs typeface="Arial"/>
              </a:rPr>
              <a:t>hoặc </a:t>
            </a:r>
            <a:r>
              <a:rPr sz="2100" spc="-80" dirty="0">
                <a:latin typeface="Arial"/>
                <a:cs typeface="Arial"/>
              </a:rPr>
              <a:t>thực  </a:t>
            </a:r>
            <a:r>
              <a:rPr sz="2100" spc="-75" dirty="0">
                <a:latin typeface="Arial"/>
                <a:cs typeface="Arial"/>
              </a:rPr>
              <a:t>hiện </a:t>
            </a:r>
            <a:r>
              <a:rPr sz="2100" spc="-95" dirty="0">
                <a:latin typeface="Arial"/>
                <a:cs typeface="Arial"/>
              </a:rPr>
              <a:t>đồng </a:t>
            </a:r>
            <a:r>
              <a:rPr sz="2100" spc="-40" dirty="0">
                <a:latin typeface="Arial"/>
                <a:cs typeface="Arial"/>
              </a:rPr>
              <a:t>loạt </a:t>
            </a:r>
            <a:r>
              <a:rPr sz="2100" spc="-35" dirty="0">
                <a:latin typeface="Arial"/>
                <a:cs typeface="Arial"/>
              </a:rPr>
              <a:t>trên </a:t>
            </a:r>
            <a:r>
              <a:rPr sz="2100" spc="10" dirty="0">
                <a:latin typeface="Arial"/>
                <a:cs typeface="Arial"/>
              </a:rPr>
              <a:t>tất </a:t>
            </a:r>
            <a:r>
              <a:rPr sz="2100" spc="-175" dirty="0">
                <a:latin typeface="Arial"/>
                <a:cs typeface="Arial"/>
              </a:rPr>
              <a:t>cả các</a:t>
            </a:r>
            <a:r>
              <a:rPr sz="2100" spc="-409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slide.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1782" y="3079369"/>
            <a:ext cx="6020435" cy="3286760"/>
            <a:chOff x="1561782" y="3079369"/>
            <a:chExt cx="6020435" cy="3286760"/>
          </a:xfrm>
        </p:grpSpPr>
        <p:sp>
          <p:nvSpPr>
            <p:cNvPr id="5" name="object 5"/>
            <p:cNvSpPr/>
            <p:nvPr/>
          </p:nvSpPr>
          <p:spPr>
            <a:xfrm>
              <a:off x="1571370" y="3088894"/>
              <a:ext cx="6001258" cy="3267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6544" y="3084131"/>
              <a:ext cx="6010910" cy="3277235"/>
            </a:xfrm>
            <a:custGeom>
              <a:avLst/>
              <a:gdLst/>
              <a:ahLst/>
              <a:cxnLst/>
              <a:rect l="l" t="t" r="r" b="b"/>
              <a:pathLst>
                <a:path w="6010909" h="3277235">
                  <a:moveTo>
                    <a:pt x="0" y="3276980"/>
                  </a:moveTo>
                  <a:lnTo>
                    <a:pt x="6010783" y="3276980"/>
                  </a:lnTo>
                  <a:lnTo>
                    <a:pt x="6010783" y="0"/>
                  </a:lnTo>
                  <a:lnTo>
                    <a:pt x="0" y="0"/>
                  </a:lnTo>
                  <a:lnTo>
                    <a:pt x="0" y="32769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A759C-00E9-9148-9016-971A7D218E9B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86B177-BD3A-EE49-A2E2-E7C00772D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E1CE8169-6B7C-CD43-82B0-D8733C83E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1842" y="888644"/>
            <a:ext cx="7841615" cy="500425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160" dirty="0">
                <a:solidFill>
                  <a:srgbClr val="4471C4"/>
                </a:solidFill>
                <a:latin typeface="Arial"/>
                <a:cs typeface="Arial"/>
              </a:rPr>
              <a:t>Giới </a:t>
            </a:r>
            <a:r>
              <a:rPr sz="2200" spc="-50" dirty="0">
                <a:solidFill>
                  <a:srgbClr val="4471C4"/>
                </a:solidFill>
                <a:latin typeface="Arial"/>
                <a:cs typeface="Arial"/>
              </a:rPr>
              <a:t>thiệu </a:t>
            </a:r>
            <a:r>
              <a:rPr sz="2200" spc="-150" dirty="0">
                <a:solidFill>
                  <a:srgbClr val="4471C4"/>
                </a:solidFill>
                <a:latin typeface="Arial"/>
                <a:cs typeface="Arial"/>
              </a:rPr>
              <a:t>Slide</a:t>
            </a:r>
            <a:r>
              <a:rPr sz="2200" spc="-3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4471C4"/>
                </a:solidFill>
                <a:latin typeface="Arial"/>
                <a:cs typeface="Arial"/>
              </a:rPr>
              <a:t>Master</a:t>
            </a:r>
            <a:endParaRPr sz="2200" dirty="0">
              <a:latin typeface="Arial"/>
              <a:cs typeface="Arial"/>
            </a:endParaRPr>
          </a:p>
          <a:p>
            <a:pPr marL="241300" marR="343535" indent="-228600" algn="just">
              <a:lnSpc>
                <a:spcPct val="130000"/>
              </a:lnSpc>
              <a:spcBef>
                <a:spcPts val="52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Arial"/>
                <a:cs typeface="Arial"/>
              </a:rPr>
              <a:t>Slide </a:t>
            </a:r>
            <a:r>
              <a:rPr sz="2200" spc="-100" dirty="0">
                <a:latin typeface="Arial"/>
                <a:cs typeface="Arial"/>
              </a:rPr>
              <a:t>master là slide </a:t>
            </a:r>
            <a:r>
              <a:rPr sz="2200" spc="-125" dirty="0">
                <a:latin typeface="Arial"/>
                <a:cs typeface="Arial"/>
              </a:rPr>
              <a:t>nằm </a:t>
            </a:r>
            <a:r>
              <a:rPr sz="2200" spc="-65" dirty="0">
                <a:latin typeface="Arial"/>
                <a:cs typeface="Arial"/>
              </a:rPr>
              <a:t>vị </a:t>
            </a:r>
            <a:r>
              <a:rPr sz="2200" dirty="0">
                <a:latin typeface="Arial"/>
                <a:cs typeface="Arial"/>
              </a:rPr>
              <a:t>trí </a:t>
            </a:r>
            <a:r>
              <a:rPr sz="2200" spc="-105" dirty="0">
                <a:latin typeface="Arial"/>
                <a:cs typeface="Arial"/>
              </a:rPr>
              <a:t>đầu </a:t>
            </a:r>
            <a:r>
              <a:rPr sz="2200" spc="-35" dirty="0">
                <a:latin typeface="Arial"/>
                <a:cs typeface="Arial"/>
              </a:rPr>
              <a:t>tiên </a:t>
            </a:r>
            <a:r>
              <a:rPr sz="2200" spc="-60" dirty="0">
                <a:latin typeface="Arial"/>
                <a:cs typeface="Arial"/>
              </a:rPr>
              <a:t>trong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100" dirty="0">
                <a:latin typeface="Arial"/>
                <a:cs typeface="Arial"/>
              </a:rPr>
              <a:t>slide </a:t>
            </a:r>
            <a:r>
              <a:rPr sz="2200" spc="-130" dirty="0">
                <a:latin typeface="Arial"/>
                <a:cs typeface="Arial"/>
              </a:rPr>
              <a:t>master, </a:t>
            </a:r>
            <a:r>
              <a:rPr sz="2200" spc="-85" dirty="0">
                <a:latin typeface="Arial"/>
                <a:cs typeface="Arial"/>
              </a:rPr>
              <a:t>nó  </a:t>
            </a:r>
            <a:r>
              <a:rPr sz="2200" spc="-165" dirty="0">
                <a:latin typeface="Arial"/>
                <a:cs typeface="Arial"/>
              </a:rPr>
              <a:t>chứa </a:t>
            </a:r>
            <a:r>
              <a:rPr sz="2200" spc="-70" dirty="0">
                <a:latin typeface="Arial"/>
                <a:cs typeface="Arial"/>
              </a:rPr>
              <a:t>thông </a:t>
            </a:r>
            <a:r>
              <a:rPr sz="2200" dirty="0">
                <a:latin typeface="Arial"/>
                <a:cs typeface="Arial"/>
              </a:rPr>
              <a:t>tin </a:t>
            </a:r>
            <a:r>
              <a:rPr sz="2200" spc="-140" dirty="0">
                <a:latin typeface="Arial"/>
                <a:cs typeface="Arial"/>
              </a:rPr>
              <a:t>về </a:t>
            </a:r>
            <a:r>
              <a:rPr sz="2200" spc="-75" dirty="0">
                <a:latin typeface="Arial"/>
                <a:cs typeface="Arial"/>
              </a:rPr>
              <a:t>theme </a:t>
            </a:r>
            <a:r>
              <a:rPr sz="2200" spc="-180" dirty="0">
                <a:latin typeface="Arial"/>
                <a:cs typeface="Arial"/>
              </a:rPr>
              <a:t>và </a:t>
            </a:r>
            <a:r>
              <a:rPr sz="2200" spc="-80" dirty="0">
                <a:latin typeface="Arial"/>
                <a:cs typeface="Arial"/>
              </a:rPr>
              <a:t>layout </a:t>
            </a:r>
            <a:r>
              <a:rPr sz="2200" spc="-114" dirty="0">
                <a:latin typeface="Arial"/>
                <a:cs typeface="Arial"/>
              </a:rPr>
              <a:t>của </a:t>
            </a:r>
            <a:r>
              <a:rPr sz="2200" spc="-25" dirty="0">
                <a:latin typeface="Arial"/>
                <a:cs typeface="Arial"/>
              </a:rPr>
              <a:t>một </a:t>
            </a:r>
            <a:r>
              <a:rPr sz="2200" spc="-95" dirty="0">
                <a:latin typeface="Arial"/>
                <a:cs typeface="Arial"/>
              </a:rPr>
              <a:t>bài </a:t>
            </a:r>
            <a:r>
              <a:rPr sz="2200" spc="-40" dirty="0">
                <a:latin typeface="Arial"/>
                <a:cs typeface="Arial"/>
              </a:rPr>
              <a:t>thuyết </a:t>
            </a:r>
            <a:r>
              <a:rPr sz="2200" spc="-35" dirty="0">
                <a:latin typeface="Arial"/>
                <a:cs typeface="Arial"/>
              </a:rPr>
              <a:t>trình </a:t>
            </a:r>
            <a:r>
              <a:rPr sz="2200" spc="-120" dirty="0">
                <a:latin typeface="Arial"/>
                <a:cs typeface="Arial"/>
              </a:rPr>
              <a:t>bao  </a:t>
            </a:r>
            <a:r>
              <a:rPr sz="2200" spc="-125" dirty="0">
                <a:latin typeface="Arial"/>
                <a:cs typeface="Arial"/>
              </a:rPr>
              <a:t>gồm </a:t>
            </a:r>
            <a:r>
              <a:rPr sz="2200" spc="-105" dirty="0">
                <a:latin typeface="Arial"/>
                <a:cs typeface="Arial"/>
              </a:rPr>
              <a:t>nền </a:t>
            </a:r>
            <a:r>
              <a:rPr sz="2200" spc="-100" dirty="0">
                <a:latin typeface="Arial"/>
                <a:cs typeface="Arial"/>
              </a:rPr>
              <a:t>slide, </a:t>
            </a:r>
            <a:r>
              <a:rPr sz="2200" spc="-130" dirty="0">
                <a:latin typeface="Arial"/>
                <a:cs typeface="Arial"/>
              </a:rPr>
              <a:t>màu </a:t>
            </a:r>
            <a:r>
              <a:rPr sz="2200" spc="-175" dirty="0">
                <a:latin typeface="Arial"/>
                <a:cs typeface="Arial"/>
              </a:rPr>
              <a:t>sắc,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85" dirty="0">
                <a:latin typeface="Arial"/>
                <a:cs typeface="Arial"/>
              </a:rPr>
              <a:t>hiệu </a:t>
            </a:r>
            <a:r>
              <a:rPr sz="2200" spc="-135" dirty="0">
                <a:latin typeface="Arial"/>
                <a:cs typeface="Arial"/>
              </a:rPr>
              <a:t>ứng, </a:t>
            </a:r>
            <a:r>
              <a:rPr sz="2200" spc="-130" dirty="0">
                <a:latin typeface="Arial"/>
                <a:cs typeface="Arial"/>
              </a:rPr>
              <a:t>kích </a:t>
            </a:r>
            <a:r>
              <a:rPr sz="2200" spc="-125" dirty="0">
                <a:latin typeface="Arial"/>
                <a:cs typeface="Arial"/>
              </a:rPr>
              <a:t>thước </a:t>
            </a:r>
            <a:r>
              <a:rPr sz="2200" spc="-180" dirty="0">
                <a:latin typeface="Arial"/>
                <a:cs typeface="Arial"/>
              </a:rPr>
              <a:t>và </a:t>
            </a:r>
            <a:r>
              <a:rPr sz="2200" spc="-70" dirty="0">
                <a:latin typeface="Arial"/>
                <a:cs typeface="Arial"/>
              </a:rPr>
              <a:t>vị </a:t>
            </a:r>
            <a:r>
              <a:rPr sz="2200" dirty="0">
                <a:latin typeface="Arial"/>
                <a:cs typeface="Arial"/>
              </a:rPr>
              <a:t>trí </a:t>
            </a:r>
            <a:r>
              <a:rPr sz="2200" spc="-114" dirty="0">
                <a:latin typeface="Arial"/>
                <a:cs typeface="Arial"/>
              </a:rPr>
              <a:t>của </a:t>
            </a:r>
            <a:r>
              <a:rPr sz="2200" spc="-185" dirty="0">
                <a:latin typeface="Arial"/>
                <a:cs typeface="Arial"/>
              </a:rPr>
              <a:t>các  </a:t>
            </a:r>
            <a:r>
              <a:rPr sz="2200" spc="-90" dirty="0">
                <a:latin typeface="Arial"/>
                <a:cs typeface="Arial"/>
              </a:rPr>
              <a:t>placeholder </a:t>
            </a:r>
            <a:r>
              <a:rPr sz="2200" spc="-35" dirty="0">
                <a:latin typeface="Arial"/>
                <a:cs typeface="Arial"/>
              </a:rPr>
              <a:t>trên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slide.</a:t>
            </a:r>
            <a:endParaRPr sz="2200" dirty="0">
              <a:latin typeface="Arial"/>
              <a:cs typeface="Arial"/>
            </a:endParaRPr>
          </a:p>
          <a:p>
            <a:pPr marL="241300" marR="5080" indent="-228600">
              <a:lnSpc>
                <a:spcPct val="130100"/>
              </a:lnSpc>
              <a:spcBef>
                <a:spcPts val="53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Arial"/>
                <a:cs typeface="Arial"/>
              </a:rPr>
              <a:t>Mỗi </a:t>
            </a:r>
            <a:r>
              <a:rPr sz="2200" spc="-95" dirty="0">
                <a:latin typeface="Arial"/>
                <a:cs typeface="Arial"/>
              </a:rPr>
              <a:t>bài </a:t>
            </a:r>
            <a:r>
              <a:rPr sz="2200" spc="-40" dirty="0">
                <a:latin typeface="Arial"/>
                <a:cs typeface="Arial"/>
              </a:rPr>
              <a:t>thuyết </a:t>
            </a:r>
            <a:r>
              <a:rPr sz="2200" spc="-35" dirty="0">
                <a:latin typeface="Arial"/>
                <a:cs typeface="Arial"/>
              </a:rPr>
              <a:t>trình </a:t>
            </a:r>
            <a:r>
              <a:rPr sz="2200" spc="-135" dirty="0">
                <a:latin typeface="Arial"/>
                <a:cs typeface="Arial"/>
              </a:rPr>
              <a:t>có </a:t>
            </a:r>
            <a:r>
              <a:rPr sz="2200" spc="-10" dirty="0">
                <a:latin typeface="Arial"/>
                <a:cs typeface="Arial"/>
              </a:rPr>
              <a:t>ít </a:t>
            </a:r>
            <a:r>
              <a:rPr sz="2200" spc="-65" dirty="0">
                <a:latin typeface="Arial"/>
                <a:cs typeface="Arial"/>
              </a:rPr>
              <a:t>nhất </a:t>
            </a:r>
            <a:r>
              <a:rPr sz="2200" spc="-25" dirty="0">
                <a:latin typeface="Arial"/>
                <a:cs typeface="Arial"/>
              </a:rPr>
              <a:t>một </a:t>
            </a:r>
            <a:r>
              <a:rPr sz="2200" spc="-100" dirty="0">
                <a:latin typeface="Arial"/>
                <a:cs typeface="Arial"/>
              </a:rPr>
              <a:t>slide </a:t>
            </a:r>
            <a:r>
              <a:rPr sz="2200" spc="-135" dirty="0">
                <a:latin typeface="Arial"/>
                <a:cs typeface="Arial"/>
              </a:rPr>
              <a:t>master. </a:t>
            </a:r>
            <a:r>
              <a:rPr sz="2200" spc="-125" dirty="0">
                <a:latin typeface="Arial"/>
                <a:cs typeface="Arial"/>
              </a:rPr>
              <a:t>Điểm hữu </a:t>
            </a:r>
            <a:r>
              <a:rPr sz="2200" spc="-130" dirty="0">
                <a:latin typeface="Arial"/>
                <a:cs typeface="Arial"/>
              </a:rPr>
              <a:t>ích</a:t>
            </a:r>
            <a:r>
              <a:rPr sz="2200" spc="-459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chính  </a:t>
            </a:r>
            <a:r>
              <a:rPr sz="2200" spc="-75" dirty="0">
                <a:latin typeface="Arial"/>
                <a:cs typeface="Arial"/>
              </a:rPr>
              <a:t>khi </a:t>
            </a:r>
            <a:r>
              <a:rPr sz="2200" spc="-229" dirty="0">
                <a:latin typeface="Arial"/>
                <a:cs typeface="Arial"/>
              </a:rPr>
              <a:t>sử </a:t>
            </a:r>
            <a:r>
              <a:rPr sz="2200" spc="-114" dirty="0">
                <a:latin typeface="Arial"/>
                <a:cs typeface="Arial"/>
              </a:rPr>
              <a:t>dụng </a:t>
            </a:r>
            <a:r>
              <a:rPr sz="2200" spc="-100" dirty="0">
                <a:latin typeface="Arial"/>
                <a:cs typeface="Arial"/>
              </a:rPr>
              <a:t>slide master là </a:t>
            </a:r>
            <a:r>
              <a:rPr sz="2200" spc="-130" dirty="0">
                <a:latin typeface="Arial"/>
                <a:cs typeface="Arial"/>
              </a:rPr>
              <a:t>chúng </a:t>
            </a:r>
            <a:r>
              <a:rPr sz="2200" spc="-65" dirty="0">
                <a:latin typeface="Arial"/>
                <a:cs typeface="Arial"/>
              </a:rPr>
              <a:t>ta </a:t>
            </a:r>
            <a:r>
              <a:rPr sz="2200" spc="-135" dirty="0">
                <a:latin typeface="Arial"/>
                <a:cs typeface="Arial"/>
              </a:rPr>
              <a:t>có </a:t>
            </a:r>
            <a:r>
              <a:rPr sz="2200" spc="-40" dirty="0">
                <a:latin typeface="Arial"/>
                <a:cs typeface="Arial"/>
              </a:rPr>
              <a:t>thể </a:t>
            </a:r>
            <a:r>
              <a:rPr sz="2200" spc="-90" dirty="0">
                <a:latin typeface="Arial"/>
                <a:cs typeface="Arial"/>
              </a:rPr>
              <a:t>thay </a:t>
            </a:r>
            <a:r>
              <a:rPr sz="2200" spc="-45" dirty="0">
                <a:latin typeface="Arial"/>
                <a:cs typeface="Arial"/>
              </a:rPr>
              <a:t>đổi </a:t>
            </a:r>
            <a:r>
              <a:rPr sz="2200" spc="-75" dirty="0">
                <a:latin typeface="Arial"/>
                <a:cs typeface="Arial"/>
              </a:rPr>
              <a:t>toàn </a:t>
            </a:r>
            <a:r>
              <a:rPr sz="2200" spc="-85" dirty="0" err="1">
                <a:latin typeface="Arial"/>
                <a:cs typeface="Arial"/>
              </a:rPr>
              <a:t>bộ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90" dirty="0" err="1">
                <a:latin typeface="Arial"/>
                <a:cs typeface="Arial"/>
              </a:rPr>
              <a:t>kiểu</a:t>
            </a:r>
            <a:r>
              <a:rPr lang="vi-VN" sz="2200" dirty="0">
                <a:latin typeface="Arial"/>
                <a:cs typeface="Arial"/>
              </a:rPr>
              <a:t> </a:t>
            </a:r>
            <a:r>
              <a:rPr sz="2200" spc="-140" dirty="0" err="1">
                <a:latin typeface="Arial"/>
                <a:cs typeface="Arial"/>
              </a:rPr>
              <a:t>dáng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8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thiết </a:t>
            </a:r>
            <a:r>
              <a:rPr sz="2200" spc="-140" dirty="0">
                <a:latin typeface="Arial"/>
                <a:cs typeface="Arial"/>
              </a:rPr>
              <a:t>kế </a:t>
            </a:r>
            <a:r>
              <a:rPr sz="2200" spc="-114" dirty="0">
                <a:latin typeface="Arial"/>
                <a:cs typeface="Arial"/>
              </a:rPr>
              <a:t>của </a:t>
            </a:r>
            <a:r>
              <a:rPr sz="2200" spc="-95" dirty="0">
                <a:latin typeface="Arial"/>
                <a:cs typeface="Arial"/>
              </a:rPr>
              <a:t>bài </a:t>
            </a:r>
            <a:r>
              <a:rPr sz="2200" spc="-40" dirty="0">
                <a:latin typeface="Arial"/>
                <a:cs typeface="Arial"/>
              </a:rPr>
              <a:t>thuyết </a:t>
            </a:r>
            <a:r>
              <a:rPr sz="2200" spc="-35" dirty="0">
                <a:latin typeface="Arial"/>
                <a:cs typeface="Arial"/>
              </a:rPr>
              <a:t>trình </a:t>
            </a:r>
            <a:r>
              <a:rPr sz="2200" spc="-20" dirty="0">
                <a:latin typeface="Arial"/>
                <a:cs typeface="Arial"/>
              </a:rPr>
              <a:t>rất </a:t>
            </a:r>
            <a:r>
              <a:rPr sz="2200" spc="-110" dirty="0">
                <a:latin typeface="Arial"/>
                <a:cs typeface="Arial"/>
              </a:rPr>
              <a:t>nhanh </a:t>
            </a:r>
            <a:r>
              <a:rPr sz="2200" spc="-114" dirty="0">
                <a:latin typeface="Arial"/>
                <a:cs typeface="Arial"/>
              </a:rPr>
              <a:t>chóng. </a:t>
            </a:r>
            <a:r>
              <a:rPr sz="2200" spc="-155" dirty="0">
                <a:latin typeface="Arial"/>
                <a:cs typeface="Arial"/>
              </a:rPr>
              <a:t>Khi </a:t>
            </a:r>
            <a:r>
              <a:rPr sz="2200" spc="-90" dirty="0">
                <a:latin typeface="Arial"/>
                <a:cs typeface="Arial"/>
              </a:rPr>
              <a:t>muốn  </a:t>
            </a:r>
            <a:r>
              <a:rPr sz="2200" spc="-25" dirty="0">
                <a:latin typeface="Arial"/>
                <a:cs typeface="Arial"/>
              </a:rPr>
              <a:t>một </a:t>
            </a:r>
            <a:r>
              <a:rPr sz="2200" spc="-100" dirty="0">
                <a:latin typeface="Arial"/>
                <a:cs typeface="Arial"/>
              </a:rPr>
              <a:t>hình </a:t>
            </a:r>
            <a:r>
              <a:rPr sz="2200" spc="-120" dirty="0">
                <a:latin typeface="Arial"/>
                <a:cs typeface="Arial"/>
              </a:rPr>
              <a:t>ảnh </a:t>
            </a:r>
            <a:r>
              <a:rPr sz="2200" spc="-155" dirty="0">
                <a:latin typeface="Arial"/>
                <a:cs typeface="Arial"/>
              </a:rPr>
              <a:t>hay </a:t>
            </a:r>
            <a:r>
              <a:rPr sz="2200" spc="-70" dirty="0">
                <a:latin typeface="Arial"/>
                <a:cs typeface="Arial"/>
              </a:rPr>
              <a:t>thông </a:t>
            </a:r>
            <a:r>
              <a:rPr sz="2200" dirty="0">
                <a:latin typeface="Arial"/>
                <a:cs typeface="Arial"/>
              </a:rPr>
              <a:t>tin </a:t>
            </a:r>
            <a:r>
              <a:rPr sz="2200" spc="-120" dirty="0">
                <a:latin typeface="Arial"/>
                <a:cs typeface="Arial"/>
              </a:rPr>
              <a:t>nào </a:t>
            </a:r>
            <a:r>
              <a:rPr sz="2200" spc="-60" dirty="0">
                <a:latin typeface="Arial"/>
                <a:cs typeface="Arial"/>
              </a:rPr>
              <a:t>đó </a:t>
            </a:r>
            <a:r>
              <a:rPr sz="2200" spc="-95" dirty="0">
                <a:latin typeface="Arial"/>
                <a:cs typeface="Arial"/>
              </a:rPr>
              <a:t>xuất </a:t>
            </a:r>
            <a:r>
              <a:rPr sz="2200" spc="-85" dirty="0">
                <a:latin typeface="Arial"/>
                <a:cs typeface="Arial"/>
              </a:rPr>
              <a:t>hiện </a:t>
            </a:r>
            <a:r>
              <a:rPr sz="2200" spc="-35" dirty="0">
                <a:latin typeface="Arial"/>
                <a:cs typeface="Arial"/>
              </a:rPr>
              <a:t>trên </a:t>
            </a:r>
            <a:r>
              <a:rPr sz="2200" spc="10" dirty="0">
                <a:latin typeface="Arial"/>
                <a:cs typeface="Arial"/>
              </a:rPr>
              <a:t>tất </a:t>
            </a:r>
            <a:r>
              <a:rPr sz="2200" spc="-185" dirty="0">
                <a:latin typeface="Arial"/>
                <a:cs typeface="Arial"/>
              </a:rPr>
              <a:t>cả các </a:t>
            </a:r>
            <a:r>
              <a:rPr sz="2200" spc="-100" dirty="0">
                <a:latin typeface="Arial"/>
                <a:cs typeface="Arial"/>
              </a:rPr>
              <a:t>slide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spc="-35" dirty="0" err="1">
                <a:latin typeface="Arial"/>
                <a:cs typeface="Arial"/>
              </a:rPr>
              <a:t>thì</a:t>
            </a:r>
            <a:r>
              <a:rPr lang="vi-VN" sz="2200" dirty="0">
                <a:latin typeface="Arial"/>
                <a:cs typeface="Arial"/>
              </a:rPr>
              <a:t> </a:t>
            </a:r>
            <a:r>
              <a:rPr sz="2200" spc="-105" dirty="0" err="1">
                <a:latin typeface="Arial"/>
                <a:cs typeface="Arial"/>
              </a:rPr>
              <a:t>nên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thêm </a:t>
            </a:r>
            <a:r>
              <a:rPr sz="2200" spc="-130" dirty="0">
                <a:latin typeface="Arial"/>
                <a:cs typeface="Arial"/>
              </a:rPr>
              <a:t>chúng </a:t>
            </a:r>
            <a:r>
              <a:rPr sz="2200" spc="-60" dirty="0">
                <a:latin typeface="Arial"/>
                <a:cs typeface="Arial"/>
              </a:rPr>
              <a:t>trong </a:t>
            </a:r>
            <a:r>
              <a:rPr sz="2200" spc="-100" dirty="0">
                <a:latin typeface="Arial"/>
                <a:cs typeface="Arial"/>
              </a:rPr>
              <a:t>slide master </a:t>
            </a:r>
            <a:r>
              <a:rPr sz="2200" spc="-90" dirty="0">
                <a:latin typeface="Arial"/>
                <a:cs typeface="Arial"/>
              </a:rPr>
              <a:t>để </a:t>
            </a:r>
            <a:r>
              <a:rPr sz="2200" spc="-60" dirty="0">
                <a:latin typeface="Arial"/>
                <a:cs typeface="Arial"/>
              </a:rPr>
              <a:t>tránh </a:t>
            </a:r>
            <a:r>
              <a:rPr sz="2200" spc="-95" dirty="0">
                <a:latin typeface="Arial"/>
                <a:cs typeface="Arial"/>
              </a:rPr>
              <a:t>phải </a:t>
            </a:r>
            <a:r>
              <a:rPr sz="2200" spc="-114" dirty="0">
                <a:latin typeface="Arial"/>
                <a:cs typeface="Arial"/>
              </a:rPr>
              <a:t>nhập </a:t>
            </a:r>
            <a:r>
              <a:rPr sz="2200" spc="-180" dirty="0" err="1">
                <a:latin typeface="Arial"/>
                <a:cs typeface="Arial"/>
              </a:rPr>
              <a:t>các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70" dirty="0" err="1">
                <a:latin typeface="Arial"/>
                <a:cs typeface="Arial"/>
              </a:rPr>
              <a:t>thông</a:t>
            </a:r>
            <a:r>
              <a:rPr lang="vi-VN"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tin </a:t>
            </a:r>
            <a:r>
              <a:rPr sz="2200" spc="-45" dirty="0">
                <a:latin typeface="Arial"/>
                <a:cs typeface="Arial"/>
              </a:rPr>
              <a:t>trùng </a:t>
            </a:r>
            <a:r>
              <a:rPr sz="2200" spc="-100" dirty="0">
                <a:latin typeface="Arial"/>
                <a:cs typeface="Arial"/>
              </a:rPr>
              <a:t>lặp </a:t>
            </a:r>
            <a:r>
              <a:rPr sz="2200" spc="-265" dirty="0">
                <a:latin typeface="Arial"/>
                <a:cs typeface="Arial"/>
              </a:rPr>
              <a:t>ở </a:t>
            </a:r>
            <a:r>
              <a:rPr sz="2200" spc="-185" dirty="0">
                <a:latin typeface="Arial"/>
                <a:cs typeface="Arial"/>
              </a:rPr>
              <a:t>các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slide.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2680CB-86A8-7241-9B69-090430BBF106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429FC2-3341-034E-A9AF-BD17CA1B4836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CFB2A177-F633-8A4A-A4F5-73B114F0A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42" y="1114805"/>
            <a:ext cx="731139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4471C4"/>
                </a:solidFill>
                <a:latin typeface="Arial"/>
                <a:cs typeface="Arial"/>
              </a:rPr>
              <a:t>Giới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thiệu </a:t>
            </a:r>
            <a:r>
              <a:rPr sz="2400" spc="-160" dirty="0">
                <a:solidFill>
                  <a:srgbClr val="4471C4"/>
                </a:solidFill>
                <a:latin typeface="Arial"/>
                <a:cs typeface="Arial"/>
              </a:rPr>
              <a:t>Slide</a:t>
            </a:r>
            <a:r>
              <a:rPr sz="2400" spc="-35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471C4"/>
                </a:solidFill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50100"/>
              </a:lnSpc>
              <a:spcBef>
                <a:spcPts val="57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204" dirty="0">
                <a:latin typeface="Arial"/>
                <a:cs typeface="Arial"/>
              </a:rPr>
              <a:t>Để </a:t>
            </a:r>
            <a:r>
              <a:rPr sz="2400" spc="-130" dirty="0">
                <a:latin typeface="Arial"/>
                <a:cs typeface="Arial"/>
              </a:rPr>
              <a:t>chuyển </a:t>
            </a:r>
            <a:r>
              <a:rPr sz="2400" spc="-200" dirty="0">
                <a:latin typeface="Arial"/>
                <a:cs typeface="Arial"/>
              </a:rPr>
              <a:t>sang </a:t>
            </a:r>
            <a:r>
              <a:rPr sz="2400" spc="-204" dirty="0">
                <a:latin typeface="Arial"/>
                <a:cs typeface="Arial"/>
              </a:rPr>
              <a:t>cửa </a:t>
            </a:r>
            <a:r>
              <a:rPr sz="2400" spc="-180" dirty="0">
                <a:latin typeface="Arial"/>
                <a:cs typeface="Arial"/>
              </a:rPr>
              <a:t>sổ </a:t>
            </a:r>
            <a:r>
              <a:rPr sz="2400" spc="-155" dirty="0">
                <a:latin typeface="Arial"/>
                <a:cs typeface="Arial"/>
              </a:rPr>
              <a:t>Slide </a:t>
            </a:r>
            <a:r>
              <a:rPr sz="2400" spc="-120" dirty="0">
                <a:latin typeface="Arial"/>
                <a:cs typeface="Arial"/>
              </a:rPr>
              <a:t>Master, </a:t>
            </a:r>
            <a:r>
              <a:rPr sz="2400" spc="-165" dirty="0">
                <a:latin typeface="Arial"/>
                <a:cs typeface="Arial"/>
              </a:rPr>
              <a:t>người </a:t>
            </a:r>
            <a:r>
              <a:rPr sz="2400" spc="-120" dirty="0">
                <a:latin typeface="Arial"/>
                <a:cs typeface="Arial"/>
              </a:rPr>
              <a:t>dùng </a:t>
            </a:r>
            <a:r>
              <a:rPr sz="2400" spc="-160" dirty="0">
                <a:latin typeface="Arial"/>
                <a:cs typeface="Arial"/>
              </a:rPr>
              <a:t>vào </a:t>
            </a:r>
            <a:r>
              <a:rPr sz="2400" spc="-155" dirty="0">
                <a:latin typeface="Arial"/>
                <a:cs typeface="Arial"/>
              </a:rPr>
              <a:t>ngăn  </a:t>
            </a:r>
            <a:r>
              <a:rPr sz="2400" spc="-165" dirty="0">
                <a:latin typeface="Arial"/>
                <a:cs typeface="Arial"/>
              </a:rPr>
              <a:t>View, </a:t>
            </a:r>
            <a:r>
              <a:rPr sz="2400" spc="-90" dirty="0">
                <a:latin typeface="Arial"/>
                <a:cs typeface="Arial"/>
              </a:rPr>
              <a:t>nhóm Master </a:t>
            </a:r>
            <a:r>
              <a:rPr sz="2400" spc="-160" dirty="0">
                <a:latin typeface="Arial"/>
                <a:cs typeface="Arial"/>
              </a:rPr>
              <a:t>Views </a:t>
            </a:r>
            <a:r>
              <a:rPr sz="2400" spc="-195" dirty="0">
                <a:latin typeface="Arial"/>
                <a:cs typeface="Arial"/>
              </a:rPr>
              <a:t>và </a:t>
            </a:r>
            <a:r>
              <a:rPr sz="2400" spc="-114" dirty="0">
                <a:latin typeface="Arial"/>
                <a:cs typeface="Arial"/>
              </a:rPr>
              <a:t>chọn </a:t>
            </a:r>
            <a:r>
              <a:rPr sz="2400" spc="-155" dirty="0">
                <a:latin typeface="Arial"/>
                <a:cs typeface="Arial"/>
              </a:rPr>
              <a:t>Slide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Master.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3232" y="3007677"/>
            <a:ext cx="5565775" cy="1831975"/>
            <a:chOff x="1733232" y="3007677"/>
            <a:chExt cx="5565775" cy="1831975"/>
          </a:xfrm>
        </p:grpSpPr>
        <p:sp>
          <p:nvSpPr>
            <p:cNvPr id="5" name="object 5"/>
            <p:cNvSpPr/>
            <p:nvPr/>
          </p:nvSpPr>
          <p:spPr>
            <a:xfrm>
              <a:off x="1742821" y="3017138"/>
              <a:ext cx="5546598" cy="1812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7995" y="3012439"/>
              <a:ext cx="5556250" cy="1822450"/>
            </a:xfrm>
            <a:custGeom>
              <a:avLst/>
              <a:gdLst/>
              <a:ahLst/>
              <a:cxnLst/>
              <a:rect l="l" t="t" r="r" b="b"/>
              <a:pathLst>
                <a:path w="5556250" h="1822450">
                  <a:moveTo>
                    <a:pt x="0" y="1821942"/>
                  </a:moveTo>
                  <a:lnTo>
                    <a:pt x="5556123" y="1821942"/>
                  </a:lnTo>
                  <a:lnTo>
                    <a:pt x="5556123" y="0"/>
                  </a:lnTo>
                  <a:lnTo>
                    <a:pt x="0" y="0"/>
                  </a:lnTo>
                  <a:lnTo>
                    <a:pt x="0" y="182194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818A94-1FDA-464C-A160-06443C51F39D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7510A0-45C6-A54C-ADD5-BD3D89CE7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62111311-A2D5-454D-B1A7-6E93717D0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373" y="984630"/>
            <a:ext cx="704382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20" dirty="0" err="1">
                <a:solidFill>
                  <a:srgbClr val="004164"/>
                </a:solidFill>
                <a:latin typeface="Arial"/>
                <a:cs typeface="Arial"/>
              </a:rPr>
              <a:t>Khái</a:t>
            </a:r>
            <a:r>
              <a:rPr sz="2800" b="1" spc="-18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004164"/>
                </a:solidFill>
                <a:latin typeface="Arial"/>
                <a:cs typeface="Arial"/>
              </a:rPr>
              <a:t>niệm</a:t>
            </a:r>
            <a:r>
              <a:rPr sz="2800" b="1" spc="-24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04164"/>
                </a:solidFill>
                <a:latin typeface="Arial"/>
                <a:cs typeface="Arial"/>
              </a:rPr>
              <a:t>thuyết</a:t>
            </a:r>
            <a:r>
              <a:rPr sz="2800" b="1" spc="-20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r>
              <a:rPr sz="2800" b="1" spc="-2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004164"/>
                </a:solidFill>
                <a:latin typeface="Arial"/>
                <a:cs typeface="Arial"/>
              </a:rPr>
              <a:t>và</a:t>
            </a:r>
            <a:r>
              <a:rPr sz="2800" b="1" spc="-19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r>
              <a:rPr sz="2800" b="1" spc="-21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b="1" spc="-130" dirty="0">
                <a:solidFill>
                  <a:srgbClr val="004164"/>
                </a:solidFill>
                <a:latin typeface="Arial"/>
                <a:cs typeface="Arial"/>
              </a:rPr>
              <a:t>chiếu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104" y="1676146"/>
            <a:ext cx="151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400" spc="-2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844" y="2323884"/>
            <a:ext cx="7852029" cy="355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ADE498-D648-E146-A3D3-01363F4A0ED9}"/>
              </a:ext>
            </a:extLst>
          </p:cNvPr>
          <p:cNvGrpSpPr/>
          <p:nvPr/>
        </p:nvGrpSpPr>
        <p:grpSpPr>
          <a:xfrm>
            <a:off x="16476" y="76200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607509-3A36-7B47-B9BD-7E3E54EA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1CBE960-49B1-4B4A-AD3A-A0C4A2FB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42" y="1114805"/>
            <a:ext cx="276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4471C4"/>
                </a:solidFill>
                <a:latin typeface="Arial"/>
                <a:cs typeface="Arial"/>
              </a:rPr>
              <a:t>Giới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thiệu </a:t>
            </a:r>
            <a:r>
              <a:rPr sz="2400" spc="-160" dirty="0">
                <a:solidFill>
                  <a:srgbClr val="4471C4"/>
                </a:solidFill>
                <a:latin typeface="Arial"/>
                <a:cs typeface="Arial"/>
              </a:rPr>
              <a:t>Slide</a:t>
            </a:r>
            <a:r>
              <a:rPr sz="2400" spc="-3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471C4"/>
                </a:solidFill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138" y="1671320"/>
            <a:ext cx="7124446" cy="4637025"/>
          </a:xfrm>
          <a:prstGeom prst="rect">
            <a:avLst/>
          </a:prstGeom>
          <a:blipFill>
            <a:blip r:embed="rId2" cstate="print"/>
            <a:stretch>
              <a:fillRect b="-6458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D0DAC6-2740-1C48-B449-91F0BF99782C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DC0582-F042-1A48-B1D0-2506283A2E92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89E06D86-BDFF-D340-ACA0-0FF2B0DF8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13" y="455167"/>
            <a:ext cx="3333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 err="1"/>
              <a:t>Kỹ</a:t>
            </a:r>
            <a:r>
              <a:rPr spc="-320" dirty="0"/>
              <a:t> </a:t>
            </a:r>
            <a:r>
              <a:rPr spc="-190" dirty="0"/>
              <a:t>năng </a:t>
            </a:r>
            <a:r>
              <a:rPr spc="-50" dirty="0"/>
              <a:t>trình</a:t>
            </a:r>
            <a:r>
              <a:rPr spc="-215" dirty="0"/>
              <a:t> </a:t>
            </a:r>
            <a:r>
              <a:rPr spc="-130" dirty="0"/>
              <a:t>chiếu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842" y="4335442"/>
            <a:ext cx="7700645" cy="143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2755"/>
              </a:lnSpc>
            </a:pPr>
            <a:r>
              <a:rPr sz="2400" dirty="0">
                <a:solidFill>
                  <a:srgbClr val="009FDA"/>
                </a:solidFill>
                <a:latin typeface="Arial"/>
                <a:cs typeface="Arial"/>
              </a:rPr>
              <a:t>• </a:t>
            </a:r>
            <a:r>
              <a:rPr sz="2400" spc="-220" dirty="0">
                <a:latin typeface="Arial"/>
                <a:cs typeface="Arial"/>
              </a:rPr>
              <a:t>Đặc </a:t>
            </a:r>
            <a:r>
              <a:rPr sz="2400" spc="-40" dirty="0">
                <a:latin typeface="Arial"/>
                <a:cs typeface="Arial"/>
              </a:rPr>
              <a:t>biệt, </a:t>
            </a:r>
            <a:r>
              <a:rPr sz="2400" spc="-85" dirty="0">
                <a:latin typeface="Arial"/>
                <a:cs typeface="Arial"/>
              </a:rPr>
              <a:t>phiên </a:t>
            </a:r>
            <a:r>
              <a:rPr sz="2400" spc="-130" dirty="0">
                <a:latin typeface="Arial"/>
                <a:cs typeface="Arial"/>
              </a:rPr>
              <a:t>bản PowerPoint </a:t>
            </a:r>
            <a:r>
              <a:rPr sz="2400" spc="-125" dirty="0">
                <a:latin typeface="Arial"/>
                <a:cs typeface="Arial"/>
              </a:rPr>
              <a:t>2010 </a:t>
            </a:r>
            <a:r>
              <a:rPr sz="2400" spc="-130" dirty="0">
                <a:latin typeface="Arial"/>
                <a:cs typeface="Arial"/>
              </a:rPr>
              <a:t>còn </a:t>
            </a:r>
            <a:r>
              <a:rPr sz="2400" spc="-145" dirty="0">
                <a:latin typeface="Arial"/>
                <a:cs typeface="Arial"/>
              </a:rPr>
              <a:t>có </a:t>
            </a:r>
            <a:r>
              <a:rPr sz="2400" spc="-55" dirty="0">
                <a:latin typeface="Arial"/>
                <a:cs typeface="Arial"/>
              </a:rPr>
              <a:t>thêm </a:t>
            </a:r>
            <a:r>
              <a:rPr sz="2400" spc="-170" dirty="0" err="1">
                <a:latin typeface="Arial"/>
                <a:cs typeface="Arial"/>
              </a:rPr>
              <a:t>chức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50" dirty="0" err="1">
                <a:latin typeface="Arial"/>
                <a:cs typeface="Arial"/>
              </a:rPr>
              <a:t>năng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con </a:t>
            </a:r>
            <a:r>
              <a:rPr sz="2400" spc="20" dirty="0">
                <a:latin typeface="Arial"/>
                <a:cs typeface="Arial"/>
              </a:rPr>
              <a:t>trỏ </a:t>
            </a:r>
            <a:r>
              <a:rPr sz="2400" spc="-155" dirty="0">
                <a:latin typeface="Arial"/>
                <a:cs typeface="Arial"/>
              </a:rPr>
              <a:t>laser, </a:t>
            </a:r>
            <a:r>
              <a:rPr sz="2400" spc="-165" dirty="0">
                <a:latin typeface="Arial"/>
                <a:cs typeface="Arial"/>
              </a:rPr>
              <a:t>người </a:t>
            </a:r>
            <a:r>
              <a:rPr sz="2400" spc="-40" dirty="0">
                <a:latin typeface="Arial"/>
                <a:cs typeface="Arial"/>
              </a:rPr>
              <a:t>thuyết </a:t>
            </a:r>
            <a:r>
              <a:rPr sz="2400" spc="-35" dirty="0">
                <a:latin typeface="Arial"/>
                <a:cs typeface="Arial"/>
              </a:rPr>
              <a:t>trình </a:t>
            </a:r>
            <a:r>
              <a:rPr sz="2400" spc="-120" dirty="0">
                <a:latin typeface="Arial"/>
                <a:cs typeface="Arial"/>
              </a:rPr>
              <a:t>dùng </a:t>
            </a:r>
            <a:r>
              <a:rPr sz="2400" spc="-95" dirty="0">
                <a:latin typeface="Arial"/>
                <a:cs typeface="Arial"/>
              </a:rPr>
              <a:t>để </a:t>
            </a:r>
            <a:r>
              <a:rPr sz="2400" spc="-110" dirty="0">
                <a:latin typeface="Arial"/>
                <a:cs typeface="Arial"/>
              </a:rPr>
              <a:t>chiếu </a:t>
            </a:r>
            <a:r>
              <a:rPr sz="2400" spc="-160" dirty="0">
                <a:latin typeface="Arial"/>
                <a:cs typeface="Arial"/>
              </a:rPr>
              <a:t>vào </a:t>
            </a:r>
            <a:r>
              <a:rPr sz="2400" spc="-200" dirty="0" err="1">
                <a:latin typeface="Arial"/>
                <a:cs typeface="Arial"/>
              </a:rPr>
              <a:t>các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65" dirty="0" err="1">
                <a:latin typeface="Arial"/>
                <a:cs typeface="Arial"/>
              </a:rPr>
              <a:t>nội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dung </a:t>
            </a:r>
            <a:r>
              <a:rPr sz="2400" spc="-140" dirty="0">
                <a:latin typeface="Arial"/>
                <a:cs typeface="Arial"/>
              </a:rPr>
              <a:t>đang </a:t>
            </a:r>
            <a:r>
              <a:rPr sz="2400" spc="-35" dirty="0">
                <a:latin typeface="Arial"/>
                <a:cs typeface="Arial"/>
              </a:rPr>
              <a:t>trình </a:t>
            </a:r>
            <a:r>
              <a:rPr sz="2400" spc="-110" dirty="0">
                <a:latin typeface="Arial"/>
                <a:cs typeface="Arial"/>
              </a:rPr>
              <a:t>chiếu </a:t>
            </a:r>
            <a:r>
              <a:rPr sz="2400" spc="-35" dirty="0">
                <a:latin typeface="Arial"/>
                <a:cs typeface="Arial"/>
              </a:rPr>
              <a:t>trên </a:t>
            </a:r>
            <a:r>
              <a:rPr sz="2400" spc="-110" dirty="0">
                <a:latin typeface="Arial"/>
                <a:cs typeface="Arial"/>
              </a:rPr>
              <a:t>slide </a:t>
            </a:r>
            <a:r>
              <a:rPr sz="2400" spc="-95" dirty="0">
                <a:latin typeface="Arial"/>
                <a:cs typeface="Arial"/>
              </a:rPr>
              <a:t>để </a:t>
            </a:r>
            <a:r>
              <a:rPr sz="2400" spc="-165" dirty="0">
                <a:latin typeface="Arial"/>
                <a:cs typeface="Arial"/>
              </a:rPr>
              <a:t>người </a:t>
            </a:r>
            <a:r>
              <a:rPr sz="2400" spc="-175" dirty="0">
                <a:latin typeface="Arial"/>
                <a:cs typeface="Arial"/>
              </a:rPr>
              <a:t>xem </a:t>
            </a:r>
            <a:r>
              <a:rPr sz="2400" spc="-120" dirty="0">
                <a:latin typeface="Arial"/>
                <a:cs typeface="Arial"/>
              </a:rPr>
              <a:t>dễ </a:t>
            </a:r>
            <a:r>
              <a:rPr sz="2400" spc="-50" dirty="0">
                <a:latin typeface="Arial"/>
                <a:cs typeface="Arial"/>
              </a:rPr>
              <a:t>theo </a:t>
            </a:r>
            <a:r>
              <a:rPr sz="2400" spc="-60" dirty="0">
                <a:latin typeface="Arial"/>
                <a:cs typeface="Arial"/>
              </a:rPr>
              <a:t>dõi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và  </a:t>
            </a:r>
            <a:r>
              <a:rPr sz="2400" spc="-135" dirty="0">
                <a:latin typeface="Arial"/>
                <a:cs typeface="Arial"/>
              </a:rPr>
              <a:t>nắm </a:t>
            </a:r>
            <a:r>
              <a:rPr sz="2400" spc="-60" dirty="0">
                <a:latin typeface="Arial"/>
                <a:cs typeface="Arial"/>
              </a:rPr>
              <a:t>bắt </a:t>
            </a:r>
            <a:r>
              <a:rPr sz="2400" spc="50" dirty="0">
                <a:latin typeface="Arial"/>
                <a:cs typeface="Arial"/>
              </a:rPr>
              <a:t>tốt </a:t>
            </a:r>
            <a:r>
              <a:rPr sz="2400" spc="-155" dirty="0">
                <a:latin typeface="Arial"/>
                <a:cs typeface="Arial"/>
              </a:rPr>
              <a:t>hơn </a:t>
            </a:r>
            <a:r>
              <a:rPr sz="2400" spc="-150" dirty="0">
                <a:latin typeface="Arial"/>
                <a:cs typeface="Arial"/>
              </a:rPr>
              <a:t>vấn </a:t>
            </a:r>
            <a:r>
              <a:rPr sz="2400" spc="-95" dirty="0">
                <a:latin typeface="Arial"/>
                <a:cs typeface="Arial"/>
              </a:rPr>
              <a:t>đề </a:t>
            </a:r>
            <a:r>
              <a:rPr sz="2400" spc="-135" dirty="0">
                <a:latin typeface="Arial"/>
                <a:cs typeface="Arial"/>
              </a:rPr>
              <a:t>đang </a:t>
            </a:r>
            <a:r>
              <a:rPr sz="2400" spc="-65" dirty="0">
                <a:latin typeface="Arial"/>
                <a:cs typeface="Arial"/>
              </a:rPr>
              <a:t>thảo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luận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1842" y="1087373"/>
            <a:ext cx="784542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4471C4"/>
                </a:solidFill>
                <a:latin typeface="Arial"/>
                <a:cs typeface="Arial"/>
              </a:rPr>
              <a:t>Trình </a:t>
            </a:r>
            <a:r>
              <a:rPr sz="2400" spc="-114" dirty="0">
                <a:solidFill>
                  <a:srgbClr val="4471C4"/>
                </a:solidFill>
                <a:latin typeface="Arial"/>
                <a:cs typeface="Arial"/>
              </a:rPr>
              <a:t>chiếu </a:t>
            </a:r>
            <a:r>
              <a:rPr sz="2400" spc="-195" dirty="0">
                <a:solidFill>
                  <a:srgbClr val="4471C4"/>
                </a:solidFill>
                <a:latin typeface="Arial"/>
                <a:cs typeface="Arial"/>
              </a:rPr>
              <a:t>và</a:t>
            </a:r>
            <a:r>
              <a:rPr sz="2400" spc="-27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241300" marR="5080" indent="-228600" algn="just">
              <a:lnSpc>
                <a:spcPct val="140000"/>
              </a:lnSpc>
              <a:spcBef>
                <a:spcPts val="57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165" dirty="0">
                <a:latin typeface="Arial"/>
                <a:cs typeface="Arial"/>
              </a:rPr>
              <a:t>Khi </a:t>
            </a:r>
            <a:r>
              <a:rPr sz="2400" spc="-70" dirty="0">
                <a:latin typeface="Arial"/>
                <a:cs typeface="Arial"/>
              </a:rPr>
              <a:t>mọi </a:t>
            </a:r>
            <a:r>
              <a:rPr sz="2400" spc="-120" dirty="0">
                <a:latin typeface="Arial"/>
                <a:cs typeface="Arial"/>
              </a:rPr>
              <a:t>việc đã </a:t>
            </a:r>
            <a:r>
              <a:rPr sz="2400" spc="-114" dirty="0">
                <a:latin typeface="Arial"/>
                <a:cs typeface="Arial"/>
              </a:rPr>
              <a:t>chuẩn </a:t>
            </a:r>
            <a:r>
              <a:rPr sz="2400" spc="-50" dirty="0">
                <a:latin typeface="Arial"/>
                <a:cs typeface="Arial"/>
              </a:rPr>
              <a:t>bị </a:t>
            </a:r>
            <a:r>
              <a:rPr sz="2400" spc="-165" dirty="0">
                <a:latin typeface="Arial"/>
                <a:cs typeface="Arial"/>
              </a:rPr>
              <a:t>xong </a:t>
            </a:r>
            <a:r>
              <a:rPr sz="2400" spc="-195" dirty="0">
                <a:latin typeface="Arial"/>
                <a:cs typeface="Arial"/>
              </a:rPr>
              <a:t>và </a:t>
            </a:r>
            <a:r>
              <a:rPr sz="2400" spc="-165" dirty="0">
                <a:latin typeface="Arial"/>
                <a:cs typeface="Arial"/>
              </a:rPr>
              <a:t>bây </a:t>
            </a:r>
            <a:r>
              <a:rPr sz="2400" spc="-170" dirty="0">
                <a:latin typeface="Arial"/>
                <a:cs typeface="Arial"/>
              </a:rPr>
              <a:t>giờ </a:t>
            </a:r>
            <a:r>
              <a:rPr sz="2400" spc="-130" dirty="0">
                <a:latin typeface="Arial"/>
                <a:cs typeface="Arial"/>
              </a:rPr>
              <a:t>bạn </a:t>
            </a:r>
            <a:r>
              <a:rPr sz="2400" spc="-140" dirty="0">
                <a:latin typeface="Arial"/>
                <a:cs typeface="Arial"/>
              </a:rPr>
              <a:t>đang đứng </a:t>
            </a:r>
            <a:r>
              <a:rPr sz="2400" spc="-114" dirty="0">
                <a:latin typeface="Arial"/>
                <a:cs typeface="Arial"/>
              </a:rPr>
              <a:t>trước  </a:t>
            </a:r>
            <a:r>
              <a:rPr sz="2400" spc="-135" dirty="0">
                <a:latin typeface="Arial"/>
                <a:cs typeface="Arial"/>
              </a:rPr>
              <a:t>khán </a:t>
            </a:r>
            <a:r>
              <a:rPr sz="2400" spc="-140" dirty="0">
                <a:latin typeface="Arial"/>
                <a:cs typeface="Arial"/>
              </a:rPr>
              <a:t>giả </a:t>
            </a:r>
            <a:r>
              <a:rPr sz="2400" spc="-95" dirty="0">
                <a:latin typeface="Arial"/>
                <a:cs typeface="Arial"/>
              </a:rPr>
              <a:t>để </a:t>
            </a:r>
            <a:r>
              <a:rPr sz="2400" spc="-45" dirty="0">
                <a:latin typeface="Arial"/>
                <a:cs typeface="Arial"/>
              </a:rPr>
              <a:t>thuyết </a:t>
            </a:r>
            <a:r>
              <a:rPr sz="2400" spc="-35" dirty="0">
                <a:latin typeface="Arial"/>
                <a:cs typeface="Arial"/>
              </a:rPr>
              <a:t>trình </a:t>
            </a:r>
            <a:r>
              <a:rPr sz="2400" spc="-160" dirty="0">
                <a:latin typeface="Arial"/>
                <a:cs typeface="Arial"/>
              </a:rPr>
              <a:t>về </a:t>
            </a:r>
            <a:r>
              <a:rPr sz="2400" spc="-95" dirty="0">
                <a:latin typeface="Arial"/>
                <a:cs typeface="Arial"/>
              </a:rPr>
              <a:t>đề </a:t>
            </a:r>
            <a:r>
              <a:rPr sz="2400" spc="-40" dirty="0">
                <a:latin typeface="Arial"/>
                <a:cs typeface="Arial"/>
              </a:rPr>
              <a:t>tài </a:t>
            </a:r>
            <a:r>
              <a:rPr sz="2400" spc="-130" dirty="0">
                <a:latin typeface="Arial"/>
                <a:cs typeface="Arial"/>
              </a:rPr>
              <a:t>báo </a:t>
            </a:r>
            <a:r>
              <a:rPr sz="2400" spc="-170" dirty="0">
                <a:latin typeface="Arial"/>
                <a:cs typeface="Arial"/>
              </a:rPr>
              <a:t>cáo </a:t>
            </a:r>
            <a:r>
              <a:rPr sz="2400" spc="-120" dirty="0">
                <a:latin typeface="Arial"/>
                <a:cs typeface="Arial"/>
              </a:rPr>
              <a:t>của </a:t>
            </a:r>
            <a:r>
              <a:rPr sz="2400" spc="-105" dirty="0">
                <a:latin typeface="Arial"/>
                <a:cs typeface="Arial"/>
              </a:rPr>
              <a:t>mình.  </a:t>
            </a:r>
            <a:r>
              <a:rPr sz="2400" spc="-130" dirty="0">
                <a:latin typeface="Arial"/>
                <a:cs typeface="Arial"/>
              </a:rPr>
              <a:t>PowerPoint </a:t>
            </a:r>
            <a:r>
              <a:rPr sz="2400" spc="-145" dirty="0">
                <a:latin typeface="Arial"/>
                <a:cs typeface="Arial"/>
              </a:rPr>
              <a:t>cung </a:t>
            </a:r>
            <a:r>
              <a:rPr sz="2400" spc="-170" dirty="0">
                <a:latin typeface="Arial"/>
                <a:cs typeface="Arial"/>
              </a:rPr>
              <a:t>cấp </a:t>
            </a:r>
            <a:r>
              <a:rPr sz="2400" spc="-195" dirty="0">
                <a:latin typeface="Arial"/>
                <a:cs typeface="Arial"/>
              </a:rPr>
              <a:t>sẵn </a:t>
            </a:r>
            <a:r>
              <a:rPr sz="2400" spc="-25" dirty="0">
                <a:latin typeface="Arial"/>
                <a:cs typeface="Arial"/>
              </a:rPr>
              <a:t>một </a:t>
            </a:r>
            <a:r>
              <a:rPr sz="2400" spc="-180" dirty="0">
                <a:latin typeface="Arial"/>
                <a:cs typeface="Arial"/>
              </a:rPr>
              <a:t>số </a:t>
            </a:r>
            <a:r>
              <a:rPr sz="2400" spc="-20" dirty="0">
                <a:latin typeface="Arial"/>
                <a:cs typeface="Arial"/>
              </a:rPr>
              <a:t>tính </a:t>
            </a:r>
            <a:r>
              <a:rPr sz="2400" spc="-150" dirty="0">
                <a:latin typeface="Arial"/>
                <a:cs typeface="Arial"/>
              </a:rPr>
              <a:t>năng </a:t>
            </a:r>
            <a:r>
              <a:rPr sz="2400" spc="-90" dirty="0">
                <a:latin typeface="Arial"/>
                <a:cs typeface="Arial"/>
              </a:rPr>
              <a:t>hỗ </a:t>
            </a:r>
            <a:r>
              <a:rPr sz="2400" spc="-65" dirty="0">
                <a:latin typeface="Arial"/>
                <a:cs typeface="Arial"/>
              </a:rPr>
              <a:t>trợ </a:t>
            </a:r>
            <a:r>
              <a:rPr sz="2400" spc="-125" dirty="0">
                <a:latin typeface="Arial"/>
                <a:cs typeface="Arial"/>
              </a:rPr>
              <a:t>cho </a:t>
            </a:r>
            <a:r>
              <a:rPr sz="2400" spc="-120" dirty="0">
                <a:latin typeface="Arial"/>
                <a:cs typeface="Arial"/>
              </a:rPr>
              <a:t>việc </a:t>
            </a:r>
            <a:r>
              <a:rPr sz="2400" spc="-130" dirty="0">
                <a:latin typeface="Arial"/>
                <a:cs typeface="Arial"/>
              </a:rPr>
              <a:t>báo  </a:t>
            </a:r>
            <a:r>
              <a:rPr sz="2400" spc="-170" dirty="0">
                <a:latin typeface="Arial"/>
                <a:cs typeface="Arial"/>
              </a:rPr>
              <a:t>cáo </a:t>
            </a:r>
            <a:r>
              <a:rPr sz="2400" spc="-114" dirty="0">
                <a:latin typeface="Arial"/>
                <a:cs typeface="Arial"/>
              </a:rPr>
              <a:t>cũng </a:t>
            </a:r>
            <a:r>
              <a:rPr sz="2400" spc="-135" dirty="0">
                <a:latin typeface="Arial"/>
                <a:cs typeface="Arial"/>
              </a:rPr>
              <a:t>như </a:t>
            </a:r>
            <a:r>
              <a:rPr sz="2400" spc="-50" dirty="0">
                <a:latin typeface="Arial"/>
                <a:cs typeface="Arial"/>
              </a:rPr>
              <a:t>di </a:t>
            </a:r>
            <a:r>
              <a:rPr sz="2400" spc="-130" dirty="0">
                <a:latin typeface="Arial"/>
                <a:cs typeface="Arial"/>
              </a:rPr>
              <a:t>chuyển </a:t>
            </a:r>
            <a:r>
              <a:rPr sz="2400" spc="-120" dirty="0">
                <a:latin typeface="Arial"/>
                <a:cs typeface="Arial"/>
              </a:rPr>
              <a:t>dễ </a:t>
            </a:r>
            <a:r>
              <a:rPr sz="2400" spc="-150" dirty="0">
                <a:latin typeface="Arial"/>
                <a:cs typeface="Arial"/>
              </a:rPr>
              <a:t>dàng </a:t>
            </a:r>
            <a:r>
              <a:rPr sz="2400" spc="-160" dirty="0">
                <a:latin typeface="Arial"/>
                <a:cs typeface="Arial"/>
              </a:rPr>
              <a:t>giữa 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60" dirty="0">
                <a:latin typeface="Arial"/>
                <a:cs typeface="Arial"/>
              </a:rPr>
              <a:t>nội </a:t>
            </a:r>
            <a:r>
              <a:rPr sz="2400" spc="-120" dirty="0">
                <a:latin typeface="Arial"/>
                <a:cs typeface="Arial"/>
              </a:rPr>
              <a:t>dung </a:t>
            </a:r>
            <a:r>
              <a:rPr sz="2400" spc="-60" dirty="0">
                <a:latin typeface="Arial"/>
                <a:cs typeface="Arial"/>
              </a:rPr>
              <a:t>trong </a:t>
            </a:r>
            <a:r>
              <a:rPr sz="2400" spc="-80" dirty="0">
                <a:latin typeface="Arial"/>
                <a:cs typeface="Arial"/>
              </a:rPr>
              <a:t>khi  </a:t>
            </a:r>
            <a:r>
              <a:rPr sz="2400" spc="-130" dirty="0">
                <a:latin typeface="Arial"/>
                <a:cs typeface="Arial"/>
              </a:rPr>
              <a:t>bạn </a:t>
            </a:r>
            <a:r>
              <a:rPr sz="2400" spc="-45" dirty="0">
                <a:latin typeface="Arial"/>
                <a:cs typeface="Arial"/>
              </a:rPr>
              <a:t>thuyết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trình.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B912EA-191B-AC40-B45D-362E07189FFB}"/>
              </a:ext>
            </a:extLst>
          </p:cNvPr>
          <p:cNvGrpSpPr/>
          <p:nvPr/>
        </p:nvGrpSpPr>
        <p:grpSpPr>
          <a:xfrm>
            <a:off x="16476" y="12005"/>
            <a:ext cx="9063681" cy="902395"/>
            <a:chOff x="16476" y="12005"/>
            <a:chExt cx="9063681" cy="9023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48B270-762A-CA46-91C7-7CFD5784B3F2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9144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ED592F91-E349-D349-BAEA-C391072F1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42" y="1087373"/>
            <a:ext cx="6645758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4471C4"/>
                </a:solidFill>
                <a:latin typeface="Arial"/>
                <a:cs typeface="Arial"/>
              </a:rPr>
              <a:t>Trình </a:t>
            </a:r>
            <a:r>
              <a:rPr sz="2400" spc="-114" dirty="0">
                <a:solidFill>
                  <a:srgbClr val="4471C4"/>
                </a:solidFill>
                <a:latin typeface="Arial"/>
                <a:cs typeface="Arial"/>
              </a:rPr>
              <a:t>chiếu </a:t>
            </a:r>
            <a:r>
              <a:rPr sz="2400" spc="-105" dirty="0">
                <a:solidFill>
                  <a:srgbClr val="4471C4"/>
                </a:solidFill>
                <a:latin typeface="Arial"/>
                <a:cs typeface="Arial"/>
              </a:rPr>
              <a:t>bài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400" spc="-35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endParaRPr sz="2400" dirty="0">
              <a:latin typeface="Arial"/>
              <a:cs typeface="Arial"/>
            </a:endParaRPr>
          </a:p>
          <a:p>
            <a:pPr marL="697865" indent="-229235">
              <a:lnSpc>
                <a:spcPct val="100000"/>
              </a:lnSpc>
              <a:spcBef>
                <a:spcPts val="1725"/>
              </a:spcBef>
              <a:buClr>
                <a:srgbClr val="009FDA"/>
              </a:buClr>
              <a:buChar char="•"/>
              <a:tabLst>
                <a:tab pos="698500" algn="l"/>
              </a:tabLst>
            </a:pPr>
            <a:r>
              <a:rPr sz="2400" spc="-105" dirty="0">
                <a:latin typeface="Arial"/>
                <a:cs typeface="Arial"/>
              </a:rPr>
              <a:t>1. </a:t>
            </a:r>
            <a:r>
              <a:rPr sz="2400" spc="-130" dirty="0">
                <a:latin typeface="Arial"/>
                <a:cs typeface="Arial"/>
              </a:rPr>
              <a:t>Mở </a:t>
            </a:r>
            <a:r>
              <a:rPr sz="2400" spc="-105" dirty="0">
                <a:latin typeface="Arial"/>
                <a:cs typeface="Arial"/>
              </a:rPr>
              <a:t>bài </a:t>
            </a:r>
            <a:r>
              <a:rPr sz="2400" spc="-40" dirty="0">
                <a:latin typeface="Arial"/>
                <a:cs typeface="Arial"/>
              </a:rPr>
              <a:t>thuyết </a:t>
            </a:r>
            <a:r>
              <a:rPr sz="2400" spc="-35" dirty="0">
                <a:latin typeface="Arial"/>
                <a:cs typeface="Arial"/>
              </a:rPr>
              <a:t>trình </a:t>
            </a:r>
            <a:r>
              <a:rPr sz="2400" spc="-165" dirty="0">
                <a:latin typeface="Arial"/>
                <a:cs typeface="Arial"/>
              </a:rPr>
              <a:t>cần </a:t>
            </a:r>
            <a:r>
              <a:rPr sz="2400" spc="-35" dirty="0">
                <a:latin typeface="Arial"/>
                <a:cs typeface="Arial"/>
              </a:rPr>
              <a:t>trình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chiếu</a:t>
            </a:r>
            <a:endParaRPr sz="2400" dirty="0">
              <a:latin typeface="Arial"/>
              <a:cs typeface="Arial"/>
            </a:endParaRPr>
          </a:p>
          <a:p>
            <a:pPr marL="697865" indent="-229235">
              <a:lnSpc>
                <a:spcPct val="100000"/>
              </a:lnSpc>
              <a:spcBef>
                <a:spcPts val="1730"/>
              </a:spcBef>
              <a:buClr>
                <a:srgbClr val="009FDA"/>
              </a:buClr>
              <a:buChar char="•"/>
              <a:tabLst>
                <a:tab pos="698500" algn="l"/>
              </a:tabLst>
            </a:pPr>
            <a:r>
              <a:rPr sz="2400" spc="-105" dirty="0">
                <a:latin typeface="Arial"/>
                <a:cs typeface="Arial"/>
              </a:rPr>
              <a:t>2. </a:t>
            </a:r>
            <a:r>
              <a:rPr sz="2400" spc="-235" dirty="0">
                <a:latin typeface="Arial"/>
                <a:cs typeface="Arial"/>
              </a:rPr>
              <a:t>Vào </a:t>
            </a:r>
            <a:r>
              <a:rPr sz="2400" spc="-150" dirty="0">
                <a:latin typeface="Arial"/>
                <a:cs typeface="Arial"/>
              </a:rPr>
              <a:t>ngăn </a:t>
            </a:r>
            <a:r>
              <a:rPr sz="2400" spc="-155" dirty="0">
                <a:latin typeface="Arial"/>
                <a:cs typeface="Arial"/>
              </a:rPr>
              <a:t>Slide </a:t>
            </a:r>
            <a:r>
              <a:rPr sz="2400" spc="-215" dirty="0">
                <a:latin typeface="Arial"/>
                <a:cs typeface="Arial"/>
              </a:rPr>
              <a:t>Show, </a:t>
            </a:r>
            <a:r>
              <a:rPr sz="2400" spc="-95" dirty="0">
                <a:latin typeface="Arial"/>
                <a:cs typeface="Arial"/>
              </a:rPr>
              <a:t>nhóm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Monitor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5400" y="2788668"/>
            <a:ext cx="6300470" cy="1419860"/>
            <a:chOff x="1475422" y="2801048"/>
            <a:chExt cx="6300470" cy="1419860"/>
          </a:xfrm>
        </p:grpSpPr>
        <p:sp>
          <p:nvSpPr>
            <p:cNvPr id="5" name="object 5"/>
            <p:cNvSpPr/>
            <p:nvPr/>
          </p:nvSpPr>
          <p:spPr>
            <a:xfrm>
              <a:off x="1485011" y="2810636"/>
              <a:ext cx="6281039" cy="14008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0185" y="2805810"/>
              <a:ext cx="6290945" cy="1410335"/>
            </a:xfrm>
            <a:custGeom>
              <a:avLst/>
              <a:gdLst/>
              <a:ahLst/>
              <a:cxnLst/>
              <a:rect l="l" t="t" r="r" b="b"/>
              <a:pathLst>
                <a:path w="6290945" h="1410335">
                  <a:moveTo>
                    <a:pt x="0" y="1410334"/>
                  </a:moveTo>
                  <a:lnTo>
                    <a:pt x="6290564" y="1410334"/>
                  </a:lnTo>
                  <a:lnTo>
                    <a:pt x="6290564" y="0"/>
                  </a:lnTo>
                  <a:lnTo>
                    <a:pt x="0" y="0"/>
                  </a:lnTo>
                  <a:lnTo>
                    <a:pt x="0" y="14103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1842" y="4335442"/>
            <a:ext cx="7700645" cy="143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2755"/>
              </a:lnSpc>
            </a:pPr>
            <a:r>
              <a:rPr sz="2400" dirty="0">
                <a:solidFill>
                  <a:srgbClr val="009FDA"/>
                </a:solidFill>
                <a:latin typeface="Arial"/>
                <a:cs typeface="Arial"/>
              </a:rPr>
              <a:t>• </a:t>
            </a:r>
            <a:r>
              <a:rPr sz="2400" spc="-220" dirty="0">
                <a:latin typeface="Arial"/>
                <a:cs typeface="Arial"/>
              </a:rPr>
              <a:t>Đặc </a:t>
            </a:r>
            <a:r>
              <a:rPr sz="2400" spc="-40" dirty="0">
                <a:latin typeface="Arial"/>
                <a:cs typeface="Arial"/>
              </a:rPr>
              <a:t>biệt, </a:t>
            </a:r>
            <a:r>
              <a:rPr sz="2400" spc="-85" dirty="0">
                <a:latin typeface="Arial"/>
                <a:cs typeface="Arial"/>
              </a:rPr>
              <a:t>phiên </a:t>
            </a:r>
            <a:r>
              <a:rPr sz="2400" spc="-130" dirty="0">
                <a:latin typeface="Arial"/>
                <a:cs typeface="Arial"/>
              </a:rPr>
              <a:t>bản PowerPoint </a:t>
            </a:r>
            <a:r>
              <a:rPr lang="vi-VN" sz="2400" spc="-130" dirty="0">
                <a:latin typeface="Arial"/>
                <a:cs typeface="Arial"/>
              </a:rPr>
              <a:t> từ </a:t>
            </a:r>
            <a:r>
              <a:rPr sz="2400" spc="-125" dirty="0">
                <a:latin typeface="Arial"/>
                <a:cs typeface="Arial"/>
              </a:rPr>
              <a:t>2010 </a:t>
            </a:r>
            <a:r>
              <a:rPr sz="2400" spc="-130" dirty="0">
                <a:latin typeface="Arial"/>
                <a:cs typeface="Arial"/>
              </a:rPr>
              <a:t>còn </a:t>
            </a:r>
            <a:r>
              <a:rPr sz="2400" spc="-145" dirty="0">
                <a:latin typeface="Arial"/>
                <a:cs typeface="Arial"/>
              </a:rPr>
              <a:t>có </a:t>
            </a:r>
            <a:r>
              <a:rPr sz="2400" spc="-55" dirty="0">
                <a:latin typeface="Arial"/>
                <a:cs typeface="Arial"/>
              </a:rPr>
              <a:t>thêm </a:t>
            </a:r>
            <a:r>
              <a:rPr sz="2400" spc="-170" dirty="0" err="1">
                <a:latin typeface="Arial"/>
                <a:cs typeface="Arial"/>
              </a:rPr>
              <a:t>chức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50" dirty="0" err="1">
                <a:latin typeface="Arial"/>
                <a:cs typeface="Arial"/>
              </a:rPr>
              <a:t>năng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con </a:t>
            </a:r>
            <a:r>
              <a:rPr sz="2400" spc="20" dirty="0">
                <a:latin typeface="Arial"/>
                <a:cs typeface="Arial"/>
              </a:rPr>
              <a:t>trỏ </a:t>
            </a:r>
            <a:r>
              <a:rPr sz="2400" spc="-155" dirty="0">
                <a:latin typeface="Arial"/>
                <a:cs typeface="Arial"/>
              </a:rPr>
              <a:t>laser, </a:t>
            </a:r>
            <a:r>
              <a:rPr sz="2400" spc="-165" dirty="0">
                <a:latin typeface="Arial"/>
                <a:cs typeface="Arial"/>
              </a:rPr>
              <a:t>người </a:t>
            </a:r>
            <a:r>
              <a:rPr sz="2400" spc="-40" dirty="0">
                <a:latin typeface="Arial"/>
                <a:cs typeface="Arial"/>
              </a:rPr>
              <a:t>thuyết </a:t>
            </a:r>
            <a:r>
              <a:rPr sz="2400" spc="-35" dirty="0">
                <a:latin typeface="Arial"/>
                <a:cs typeface="Arial"/>
              </a:rPr>
              <a:t>trình </a:t>
            </a:r>
            <a:r>
              <a:rPr sz="2400" spc="-120" dirty="0">
                <a:latin typeface="Arial"/>
                <a:cs typeface="Arial"/>
              </a:rPr>
              <a:t>dùng </a:t>
            </a:r>
            <a:r>
              <a:rPr sz="2400" spc="-95" dirty="0">
                <a:latin typeface="Arial"/>
                <a:cs typeface="Arial"/>
              </a:rPr>
              <a:t>để </a:t>
            </a:r>
            <a:r>
              <a:rPr sz="2400" spc="-110" dirty="0">
                <a:latin typeface="Arial"/>
                <a:cs typeface="Arial"/>
              </a:rPr>
              <a:t>chiếu </a:t>
            </a:r>
            <a:r>
              <a:rPr sz="2400" spc="-160" dirty="0">
                <a:latin typeface="Arial"/>
                <a:cs typeface="Arial"/>
              </a:rPr>
              <a:t>vào </a:t>
            </a:r>
            <a:r>
              <a:rPr sz="2400" spc="-200" dirty="0" err="1">
                <a:latin typeface="Arial"/>
                <a:cs typeface="Arial"/>
              </a:rPr>
              <a:t>các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65" dirty="0" err="1">
                <a:latin typeface="Arial"/>
                <a:cs typeface="Arial"/>
              </a:rPr>
              <a:t>nội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dung </a:t>
            </a:r>
            <a:r>
              <a:rPr sz="2400" spc="-140" dirty="0">
                <a:latin typeface="Arial"/>
                <a:cs typeface="Arial"/>
              </a:rPr>
              <a:t>đang </a:t>
            </a:r>
            <a:r>
              <a:rPr sz="2400" spc="-35" dirty="0">
                <a:latin typeface="Arial"/>
                <a:cs typeface="Arial"/>
              </a:rPr>
              <a:t>trình </a:t>
            </a:r>
            <a:r>
              <a:rPr sz="2400" spc="-110" dirty="0">
                <a:latin typeface="Arial"/>
                <a:cs typeface="Arial"/>
              </a:rPr>
              <a:t>chiếu </a:t>
            </a:r>
            <a:r>
              <a:rPr sz="2400" spc="-35" dirty="0">
                <a:latin typeface="Arial"/>
                <a:cs typeface="Arial"/>
              </a:rPr>
              <a:t>trên </a:t>
            </a:r>
            <a:r>
              <a:rPr sz="2400" spc="-110" dirty="0">
                <a:latin typeface="Arial"/>
                <a:cs typeface="Arial"/>
              </a:rPr>
              <a:t>slide </a:t>
            </a:r>
            <a:r>
              <a:rPr sz="2400" spc="-95" dirty="0">
                <a:latin typeface="Arial"/>
                <a:cs typeface="Arial"/>
              </a:rPr>
              <a:t>để </a:t>
            </a:r>
            <a:r>
              <a:rPr sz="2400" spc="-165" dirty="0">
                <a:latin typeface="Arial"/>
                <a:cs typeface="Arial"/>
              </a:rPr>
              <a:t>người </a:t>
            </a:r>
            <a:r>
              <a:rPr sz="2400" spc="-175" dirty="0">
                <a:latin typeface="Arial"/>
                <a:cs typeface="Arial"/>
              </a:rPr>
              <a:t>xem </a:t>
            </a:r>
            <a:r>
              <a:rPr sz="2400" spc="-120" dirty="0">
                <a:latin typeface="Arial"/>
                <a:cs typeface="Arial"/>
              </a:rPr>
              <a:t>dễ </a:t>
            </a:r>
            <a:r>
              <a:rPr sz="2400" spc="-50" dirty="0">
                <a:latin typeface="Arial"/>
                <a:cs typeface="Arial"/>
              </a:rPr>
              <a:t>theo </a:t>
            </a:r>
            <a:r>
              <a:rPr sz="2400" spc="-60" dirty="0">
                <a:latin typeface="Arial"/>
                <a:cs typeface="Arial"/>
              </a:rPr>
              <a:t>dõi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và  </a:t>
            </a:r>
            <a:r>
              <a:rPr sz="2400" spc="-135" dirty="0">
                <a:latin typeface="Arial"/>
                <a:cs typeface="Arial"/>
              </a:rPr>
              <a:t>nắm </a:t>
            </a:r>
            <a:r>
              <a:rPr sz="2400" spc="-60" dirty="0">
                <a:latin typeface="Arial"/>
                <a:cs typeface="Arial"/>
              </a:rPr>
              <a:t>bắt </a:t>
            </a:r>
            <a:r>
              <a:rPr sz="2400" spc="50" dirty="0">
                <a:latin typeface="Arial"/>
                <a:cs typeface="Arial"/>
              </a:rPr>
              <a:t>tốt </a:t>
            </a:r>
            <a:r>
              <a:rPr sz="2400" spc="-155" dirty="0">
                <a:latin typeface="Arial"/>
                <a:cs typeface="Arial"/>
              </a:rPr>
              <a:t>hơn </a:t>
            </a:r>
            <a:r>
              <a:rPr sz="2400" spc="-150" dirty="0">
                <a:latin typeface="Arial"/>
                <a:cs typeface="Arial"/>
              </a:rPr>
              <a:t>vấn </a:t>
            </a:r>
            <a:r>
              <a:rPr sz="2400" spc="-95" dirty="0">
                <a:latin typeface="Arial"/>
                <a:cs typeface="Arial"/>
              </a:rPr>
              <a:t>đề </a:t>
            </a:r>
            <a:r>
              <a:rPr sz="2400" spc="-135" dirty="0">
                <a:latin typeface="Arial"/>
                <a:cs typeface="Arial"/>
              </a:rPr>
              <a:t>đang </a:t>
            </a:r>
            <a:r>
              <a:rPr sz="2400" spc="-65" dirty="0">
                <a:latin typeface="Arial"/>
                <a:cs typeface="Arial"/>
              </a:rPr>
              <a:t>thảo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luận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26DD87-1606-AA4D-B4C5-72E1FE57BDA8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923E80-BEDB-0449-AD05-FB1DA881C31F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AC6444A-C0CF-A94E-8F21-2B95F5BC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42" y="1114805"/>
            <a:ext cx="7392034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4471C4"/>
                </a:solidFill>
                <a:latin typeface="Arial"/>
                <a:cs typeface="Arial"/>
              </a:rPr>
              <a:t>Trình </a:t>
            </a:r>
            <a:r>
              <a:rPr sz="2400" spc="-114" dirty="0">
                <a:solidFill>
                  <a:srgbClr val="4471C4"/>
                </a:solidFill>
                <a:latin typeface="Arial"/>
                <a:cs typeface="Arial"/>
              </a:rPr>
              <a:t>chiếu </a:t>
            </a:r>
            <a:r>
              <a:rPr sz="2400" spc="-105" dirty="0">
                <a:solidFill>
                  <a:srgbClr val="4471C4"/>
                </a:solidFill>
                <a:latin typeface="Arial"/>
                <a:cs typeface="Arial"/>
              </a:rPr>
              <a:t>bài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400" spc="-35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697865" marR="5080" indent="-228600">
              <a:lnSpc>
                <a:spcPct val="150100"/>
              </a:lnSpc>
              <a:spcBef>
                <a:spcPts val="570"/>
              </a:spcBef>
              <a:buClr>
                <a:srgbClr val="009FDA"/>
              </a:buClr>
              <a:buChar char="•"/>
              <a:tabLst>
                <a:tab pos="698500" algn="l"/>
              </a:tabLst>
            </a:pPr>
            <a:r>
              <a:rPr sz="2400" spc="-105" dirty="0">
                <a:latin typeface="Arial"/>
                <a:cs typeface="Arial"/>
              </a:rPr>
              <a:t>3. </a:t>
            </a:r>
            <a:r>
              <a:rPr sz="2400" spc="-204" dirty="0">
                <a:latin typeface="Arial"/>
                <a:cs typeface="Arial"/>
              </a:rPr>
              <a:t>Để </a:t>
            </a:r>
            <a:r>
              <a:rPr sz="2400" spc="-60" dirty="0">
                <a:latin typeface="Arial"/>
                <a:cs typeface="Arial"/>
              </a:rPr>
              <a:t>bắt </a:t>
            </a:r>
            <a:r>
              <a:rPr sz="2400" spc="-110" dirty="0">
                <a:latin typeface="Arial"/>
                <a:cs typeface="Arial"/>
              </a:rPr>
              <a:t>đầu </a:t>
            </a:r>
            <a:r>
              <a:rPr sz="2400" spc="-35" dirty="0">
                <a:latin typeface="Arial"/>
                <a:cs typeface="Arial"/>
              </a:rPr>
              <a:t>trình </a:t>
            </a:r>
            <a:r>
              <a:rPr sz="2400" spc="-105" dirty="0">
                <a:latin typeface="Arial"/>
                <a:cs typeface="Arial"/>
              </a:rPr>
              <a:t>chiếu, </a:t>
            </a:r>
            <a:r>
              <a:rPr sz="2400" spc="-130" dirty="0">
                <a:latin typeface="Arial"/>
                <a:cs typeface="Arial"/>
              </a:rPr>
              <a:t>chuyển qua </a:t>
            </a:r>
            <a:r>
              <a:rPr sz="2400" spc="-90" dirty="0">
                <a:latin typeface="Arial"/>
                <a:cs typeface="Arial"/>
              </a:rPr>
              <a:t>nhóm </a:t>
            </a:r>
            <a:r>
              <a:rPr sz="2400" spc="-100" dirty="0">
                <a:latin typeface="Arial"/>
                <a:cs typeface="Arial"/>
              </a:rPr>
              <a:t>Start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Slide  </a:t>
            </a:r>
            <a:r>
              <a:rPr sz="2400" spc="-190" dirty="0">
                <a:latin typeface="Arial"/>
                <a:cs typeface="Arial"/>
              </a:rPr>
              <a:t>Show </a:t>
            </a:r>
            <a:r>
              <a:rPr sz="2400" spc="-35" dirty="0">
                <a:latin typeface="Arial"/>
                <a:cs typeface="Arial"/>
              </a:rPr>
              <a:t>trên </a:t>
            </a:r>
            <a:r>
              <a:rPr sz="2400" spc="-150" dirty="0">
                <a:latin typeface="Arial"/>
                <a:cs typeface="Arial"/>
              </a:rPr>
              <a:t>ngăn </a:t>
            </a:r>
            <a:r>
              <a:rPr sz="2400" spc="-155" dirty="0">
                <a:latin typeface="Arial"/>
                <a:cs typeface="Arial"/>
              </a:rPr>
              <a:t>Slide </a:t>
            </a:r>
            <a:r>
              <a:rPr sz="2400" spc="-190" dirty="0">
                <a:latin typeface="Arial"/>
                <a:cs typeface="Arial"/>
              </a:rPr>
              <a:t>Show </a:t>
            </a:r>
            <a:r>
              <a:rPr sz="2400" spc="-195" dirty="0">
                <a:latin typeface="Arial"/>
                <a:cs typeface="Arial"/>
              </a:rPr>
              <a:t>và </a:t>
            </a:r>
            <a:r>
              <a:rPr sz="2400" spc="-114" dirty="0">
                <a:latin typeface="Arial"/>
                <a:cs typeface="Arial"/>
              </a:rPr>
              <a:t>chọn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lệnh: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1404" y="2878391"/>
            <a:ext cx="7435850" cy="1973580"/>
            <a:chOff x="1331404" y="2878391"/>
            <a:chExt cx="7435850" cy="1973580"/>
          </a:xfrm>
        </p:grpSpPr>
        <p:sp>
          <p:nvSpPr>
            <p:cNvPr id="5" name="object 5"/>
            <p:cNvSpPr/>
            <p:nvPr/>
          </p:nvSpPr>
          <p:spPr>
            <a:xfrm>
              <a:off x="1340865" y="2887980"/>
              <a:ext cx="7416800" cy="19545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166" y="2883154"/>
              <a:ext cx="7426325" cy="1964055"/>
            </a:xfrm>
            <a:custGeom>
              <a:avLst/>
              <a:gdLst/>
              <a:ahLst/>
              <a:cxnLst/>
              <a:rect l="l" t="t" r="r" b="b"/>
              <a:pathLst>
                <a:path w="7426325" h="1964054">
                  <a:moveTo>
                    <a:pt x="0" y="1964055"/>
                  </a:moveTo>
                  <a:lnTo>
                    <a:pt x="7426325" y="1964055"/>
                  </a:lnTo>
                  <a:lnTo>
                    <a:pt x="7426325" y="0"/>
                  </a:lnTo>
                  <a:lnTo>
                    <a:pt x="0" y="0"/>
                  </a:lnTo>
                  <a:lnTo>
                    <a:pt x="0" y="19640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C10A44-5E12-A54E-8ED0-047F3A314660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56F35E-40AA-874C-BC35-8350FC63697C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B11AF4B-0E78-EA4C-B1D0-EE8AC3304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1842" y="1114805"/>
            <a:ext cx="7825740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4471C4"/>
                </a:solidFill>
                <a:latin typeface="Arial"/>
                <a:cs typeface="Arial"/>
              </a:rPr>
              <a:t>In </a:t>
            </a:r>
            <a:r>
              <a:rPr sz="2400" spc="-105" dirty="0">
                <a:solidFill>
                  <a:srgbClr val="4471C4"/>
                </a:solidFill>
                <a:latin typeface="Arial"/>
                <a:cs typeface="Arial"/>
              </a:rPr>
              <a:t>bài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400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endParaRPr sz="2400" dirty="0">
              <a:latin typeface="Arial"/>
              <a:cs typeface="Arial"/>
            </a:endParaRPr>
          </a:p>
          <a:p>
            <a:pPr marL="697865" marR="5080" indent="-228600" algn="just">
              <a:lnSpc>
                <a:spcPct val="150000"/>
              </a:lnSpc>
              <a:spcBef>
                <a:spcPts val="575"/>
              </a:spcBef>
              <a:buClr>
                <a:srgbClr val="009FDA"/>
              </a:buClr>
              <a:buChar char="•"/>
              <a:tabLst>
                <a:tab pos="698500" algn="l"/>
              </a:tabLst>
            </a:pPr>
            <a:r>
              <a:rPr sz="2400" spc="-180" dirty="0">
                <a:latin typeface="Arial"/>
                <a:cs typeface="Arial"/>
              </a:rPr>
              <a:t>Trong 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70" dirty="0">
                <a:latin typeface="Arial"/>
                <a:cs typeface="Arial"/>
              </a:rPr>
              <a:t>buổi </a:t>
            </a:r>
            <a:r>
              <a:rPr sz="2400" spc="-40" dirty="0">
                <a:latin typeface="Arial"/>
                <a:cs typeface="Arial"/>
              </a:rPr>
              <a:t>thuyết </a:t>
            </a:r>
            <a:r>
              <a:rPr sz="2400" spc="-35" dirty="0">
                <a:latin typeface="Arial"/>
                <a:cs typeface="Arial"/>
              </a:rPr>
              <a:t>trình </a:t>
            </a:r>
            <a:r>
              <a:rPr sz="2400" spc="-150" dirty="0">
                <a:latin typeface="Arial"/>
                <a:cs typeface="Arial"/>
              </a:rPr>
              <a:t>có </a:t>
            </a:r>
            <a:r>
              <a:rPr sz="2400" spc="-250" dirty="0">
                <a:latin typeface="Arial"/>
                <a:cs typeface="Arial"/>
              </a:rPr>
              <a:t>sử </a:t>
            </a:r>
            <a:r>
              <a:rPr sz="2400" spc="-120" dirty="0">
                <a:latin typeface="Arial"/>
                <a:cs typeface="Arial"/>
              </a:rPr>
              <a:t>dụng </a:t>
            </a:r>
            <a:r>
              <a:rPr sz="2400" spc="-170" dirty="0">
                <a:latin typeface="Arial"/>
                <a:cs typeface="Arial"/>
              </a:rPr>
              <a:t>máy </a:t>
            </a:r>
            <a:r>
              <a:rPr sz="2400" spc="-105" dirty="0">
                <a:latin typeface="Arial"/>
                <a:cs typeface="Arial"/>
              </a:rPr>
              <a:t>chiếu, </a:t>
            </a:r>
            <a:r>
              <a:rPr sz="2400" spc="-85" dirty="0">
                <a:latin typeface="Arial"/>
                <a:cs typeface="Arial"/>
              </a:rPr>
              <a:t>diễn </a:t>
            </a:r>
            <a:r>
              <a:rPr sz="2400" spc="-140" dirty="0">
                <a:latin typeface="Arial"/>
                <a:cs typeface="Arial"/>
              </a:rPr>
              <a:t>giả  </a:t>
            </a:r>
            <a:r>
              <a:rPr sz="2400" spc="-165" dirty="0">
                <a:latin typeface="Arial"/>
                <a:cs typeface="Arial"/>
              </a:rPr>
              <a:t>hay người </a:t>
            </a:r>
            <a:r>
              <a:rPr sz="2400" spc="-125" dirty="0">
                <a:latin typeface="Arial"/>
                <a:cs typeface="Arial"/>
              </a:rPr>
              <a:t>báo </a:t>
            </a:r>
            <a:r>
              <a:rPr sz="2400" spc="-165" dirty="0">
                <a:latin typeface="Arial"/>
                <a:cs typeface="Arial"/>
              </a:rPr>
              <a:t>cáo </a:t>
            </a:r>
            <a:r>
              <a:rPr sz="2400" spc="-210" dirty="0">
                <a:latin typeface="Arial"/>
                <a:cs typeface="Arial"/>
              </a:rPr>
              <a:t>sẽ </a:t>
            </a:r>
            <a:r>
              <a:rPr sz="2400" spc="-75" dirty="0">
                <a:latin typeface="Arial"/>
                <a:cs typeface="Arial"/>
              </a:rPr>
              <a:t>phát </a:t>
            </a:r>
            <a:r>
              <a:rPr sz="2400" spc="-120" dirty="0">
                <a:latin typeface="Arial"/>
                <a:cs typeface="Arial"/>
              </a:rPr>
              <a:t>cho </a:t>
            </a:r>
            <a:r>
              <a:rPr sz="2400" spc="-160" dirty="0">
                <a:latin typeface="Arial"/>
                <a:cs typeface="Arial"/>
              </a:rPr>
              <a:t>người </a:t>
            </a:r>
            <a:r>
              <a:rPr sz="2400" spc="-170" dirty="0">
                <a:latin typeface="Arial"/>
                <a:cs typeface="Arial"/>
              </a:rPr>
              <a:t>xem </a:t>
            </a:r>
            <a:r>
              <a:rPr sz="2400" spc="-25" dirty="0">
                <a:latin typeface="Arial"/>
                <a:cs typeface="Arial"/>
              </a:rPr>
              <a:t>một </a:t>
            </a:r>
            <a:r>
              <a:rPr sz="2400" spc="-60" dirty="0">
                <a:latin typeface="Arial"/>
                <a:cs typeface="Arial"/>
              </a:rPr>
              <a:t>tập </a:t>
            </a:r>
            <a:r>
              <a:rPr sz="2400" spc="-40" dirty="0">
                <a:latin typeface="Arial"/>
                <a:cs typeface="Arial"/>
              </a:rPr>
              <a:t>tài </a:t>
            </a:r>
            <a:r>
              <a:rPr sz="2400" spc="-65" dirty="0">
                <a:latin typeface="Arial"/>
                <a:cs typeface="Arial"/>
              </a:rPr>
              <a:t>liệu  </a:t>
            </a:r>
            <a:r>
              <a:rPr sz="2400" spc="-150" dirty="0">
                <a:latin typeface="Arial"/>
                <a:cs typeface="Arial"/>
              </a:rPr>
              <a:t>về 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100" dirty="0">
                <a:latin typeface="Arial"/>
                <a:cs typeface="Arial"/>
              </a:rPr>
              <a:t>bài </a:t>
            </a:r>
            <a:r>
              <a:rPr sz="2400" spc="-130" dirty="0">
                <a:latin typeface="Arial"/>
                <a:cs typeface="Arial"/>
              </a:rPr>
              <a:t>báo </a:t>
            </a:r>
            <a:r>
              <a:rPr sz="2400" spc="-170" dirty="0">
                <a:latin typeface="Arial"/>
                <a:cs typeface="Arial"/>
              </a:rPr>
              <a:t>cáo </a:t>
            </a:r>
            <a:r>
              <a:rPr sz="2400" spc="-195" dirty="0">
                <a:latin typeface="Arial"/>
                <a:cs typeface="Arial"/>
              </a:rPr>
              <a:t>sắp </a:t>
            </a:r>
            <a:r>
              <a:rPr sz="2400" spc="-85" dirty="0">
                <a:latin typeface="Arial"/>
                <a:cs typeface="Arial"/>
              </a:rPr>
              <a:t>diễn </a:t>
            </a:r>
            <a:r>
              <a:rPr sz="2400" spc="-114" dirty="0">
                <a:latin typeface="Arial"/>
                <a:cs typeface="Arial"/>
              </a:rPr>
              <a:t>ra </a:t>
            </a:r>
            <a:r>
              <a:rPr sz="2400" spc="-95" dirty="0">
                <a:latin typeface="Arial"/>
                <a:cs typeface="Arial"/>
              </a:rPr>
              <a:t>để </a:t>
            </a:r>
            <a:r>
              <a:rPr sz="2400" spc="-90" dirty="0">
                <a:latin typeface="Arial"/>
                <a:cs typeface="Arial"/>
              </a:rPr>
              <a:t>họ </a:t>
            </a:r>
            <a:r>
              <a:rPr sz="2400" spc="-105" dirty="0">
                <a:latin typeface="Arial"/>
                <a:cs typeface="Arial"/>
              </a:rPr>
              <a:t>đọc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trước.</a:t>
            </a:r>
            <a:endParaRPr sz="2400" dirty="0">
              <a:latin typeface="Arial"/>
              <a:cs typeface="Arial"/>
            </a:endParaRPr>
          </a:p>
          <a:p>
            <a:pPr marL="697865" marR="255904" algn="just">
              <a:lnSpc>
                <a:spcPct val="150000"/>
              </a:lnSpc>
            </a:pPr>
            <a:r>
              <a:rPr sz="2400" spc="-130" dirty="0">
                <a:latin typeface="Arial"/>
                <a:cs typeface="Arial"/>
              </a:rPr>
              <a:t>PowerPoint </a:t>
            </a:r>
            <a:r>
              <a:rPr sz="2400" spc="-145" dirty="0">
                <a:latin typeface="Arial"/>
                <a:cs typeface="Arial"/>
              </a:rPr>
              <a:t>cung </a:t>
            </a:r>
            <a:r>
              <a:rPr sz="2400" spc="-165" dirty="0">
                <a:latin typeface="Arial"/>
                <a:cs typeface="Arial"/>
              </a:rPr>
              <a:t>cấp </a:t>
            </a:r>
            <a:r>
              <a:rPr sz="2400" spc="-25" dirty="0">
                <a:latin typeface="Arial"/>
                <a:cs typeface="Arial"/>
              </a:rPr>
              <a:t>rất </a:t>
            </a:r>
            <a:r>
              <a:rPr sz="2400" spc="-85" dirty="0">
                <a:latin typeface="Arial"/>
                <a:cs typeface="Arial"/>
              </a:rPr>
              <a:t>nhiều </a:t>
            </a:r>
            <a:r>
              <a:rPr sz="2400" spc="-40" dirty="0">
                <a:latin typeface="Arial"/>
                <a:cs typeface="Arial"/>
              </a:rPr>
              <a:t>tùy </a:t>
            </a:r>
            <a:r>
              <a:rPr sz="2400" spc="-114" dirty="0">
                <a:latin typeface="Arial"/>
                <a:cs typeface="Arial"/>
              </a:rPr>
              <a:t>chọn </a:t>
            </a:r>
            <a:r>
              <a:rPr sz="2400" spc="-90" dirty="0">
                <a:latin typeface="Arial"/>
                <a:cs typeface="Arial"/>
              </a:rPr>
              <a:t>để </a:t>
            </a:r>
            <a:r>
              <a:rPr sz="2400" spc="-165" dirty="0">
                <a:latin typeface="Arial"/>
                <a:cs typeface="Arial"/>
              </a:rPr>
              <a:t>người </a:t>
            </a:r>
            <a:r>
              <a:rPr sz="2400" spc="-120" dirty="0">
                <a:latin typeface="Arial"/>
                <a:cs typeface="Arial"/>
              </a:rPr>
              <a:t>dùng  </a:t>
            </a:r>
            <a:r>
              <a:rPr sz="2400" spc="-60" dirty="0">
                <a:latin typeface="Arial"/>
                <a:cs typeface="Arial"/>
              </a:rPr>
              <a:t>tạo </a:t>
            </a:r>
            <a:r>
              <a:rPr sz="2400" spc="-110" dirty="0">
                <a:latin typeface="Arial"/>
                <a:cs typeface="Arial"/>
              </a:rPr>
              <a:t>nên 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45" dirty="0">
                <a:latin typeface="Arial"/>
                <a:cs typeface="Arial"/>
              </a:rPr>
              <a:t>tài </a:t>
            </a:r>
            <a:r>
              <a:rPr sz="2400" spc="-65" dirty="0">
                <a:latin typeface="Arial"/>
                <a:cs typeface="Arial"/>
              </a:rPr>
              <a:t>liệu </a:t>
            </a:r>
            <a:r>
              <a:rPr sz="2400" spc="-25" dirty="0">
                <a:latin typeface="Arial"/>
                <a:cs typeface="Arial"/>
              </a:rPr>
              <a:t>một </a:t>
            </a:r>
            <a:r>
              <a:rPr sz="2400" spc="-175" dirty="0">
                <a:latin typeface="Arial"/>
                <a:cs typeface="Arial"/>
              </a:rPr>
              <a:t>cách </a:t>
            </a:r>
            <a:r>
              <a:rPr sz="2400" spc="-114" dirty="0">
                <a:latin typeface="Arial"/>
                <a:cs typeface="Arial"/>
              </a:rPr>
              <a:t>nhanh </a:t>
            </a:r>
            <a:r>
              <a:rPr sz="2400" spc="-135" dirty="0">
                <a:latin typeface="Arial"/>
                <a:cs typeface="Arial"/>
              </a:rPr>
              <a:t>chóng </a:t>
            </a:r>
            <a:r>
              <a:rPr sz="2400" spc="-195" dirty="0">
                <a:latin typeface="Arial"/>
                <a:cs typeface="Arial"/>
              </a:rPr>
              <a:t>và </a:t>
            </a:r>
            <a:r>
              <a:rPr sz="2400" spc="-20" dirty="0">
                <a:latin typeface="Arial"/>
                <a:cs typeface="Arial"/>
              </a:rPr>
              <a:t>rất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chuyên  </a:t>
            </a:r>
            <a:r>
              <a:rPr sz="2400" spc="-105" dirty="0">
                <a:latin typeface="Arial"/>
                <a:cs typeface="Arial"/>
              </a:rPr>
              <a:t>nghiệp.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950AD7-4A15-124F-80FD-086EEE4C38E2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5BD512-BF5A-5948-BFE1-AD454524F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8E60BE9B-7EDA-1941-B4E1-ECD96620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1842" y="1114805"/>
            <a:ext cx="7780020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240" dirty="0">
                <a:solidFill>
                  <a:srgbClr val="4471C4"/>
                </a:solidFill>
                <a:latin typeface="Arial"/>
                <a:cs typeface="Arial"/>
              </a:rPr>
              <a:t>Chế </a:t>
            </a:r>
            <a:r>
              <a:rPr sz="2400" spc="-65" dirty="0">
                <a:solidFill>
                  <a:srgbClr val="4471C4"/>
                </a:solidFill>
                <a:latin typeface="Arial"/>
                <a:cs typeface="Arial"/>
              </a:rPr>
              <a:t>độ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in </a:t>
            </a:r>
            <a:r>
              <a:rPr sz="2400" spc="-140" dirty="0">
                <a:solidFill>
                  <a:srgbClr val="4471C4"/>
                </a:solidFill>
                <a:latin typeface="Arial"/>
                <a:cs typeface="Arial"/>
              </a:rPr>
              <a:t>Notes</a:t>
            </a:r>
            <a:r>
              <a:rPr sz="2400" spc="-3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4471C4"/>
                </a:solidFill>
                <a:latin typeface="Arial"/>
                <a:cs typeface="Arial"/>
              </a:rPr>
              <a:t>Pages</a:t>
            </a:r>
            <a:endParaRPr sz="2400" dirty="0">
              <a:latin typeface="Arial"/>
              <a:cs typeface="Arial"/>
            </a:endParaRPr>
          </a:p>
          <a:p>
            <a:pPr marL="697865" marR="5080" indent="-228600" algn="just">
              <a:lnSpc>
                <a:spcPct val="150000"/>
              </a:lnSpc>
              <a:spcBef>
                <a:spcPts val="575"/>
              </a:spcBef>
              <a:buClr>
                <a:srgbClr val="009FDA"/>
              </a:buClr>
              <a:buChar char="•"/>
              <a:tabLst>
                <a:tab pos="698500" algn="l"/>
              </a:tabLst>
            </a:pPr>
            <a:r>
              <a:rPr sz="2400" spc="-90" dirty="0">
                <a:latin typeface="Arial"/>
                <a:cs typeface="Arial"/>
              </a:rPr>
              <a:t>In </a:t>
            </a:r>
            <a:r>
              <a:rPr sz="2400" spc="-150" dirty="0">
                <a:latin typeface="Arial"/>
                <a:cs typeface="Arial"/>
              </a:rPr>
              <a:t>ấn </a:t>
            </a:r>
            <a:r>
              <a:rPr sz="2400" spc="-45" dirty="0">
                <a:latin typeface="Arial"/>
                <a:cs typeface="Arial"/>
              </a:rPr>
              <a:t>tài </a:t>
            </a:r>
            <a:r>
              <a:rPr sz="2400" spc="-65" dirty="0">
                <a:latin typeface="Arial"/>
                <a:cs typeface="Arial"/>
              </a:rPr>
              <a:t>liệu </a:t>
            </a:r>
            <a:r>
              <a:rPr sz="2400" spc="-150" dirty="0">
                <a:latin typeface="Arial"/>
                <a:cs typeface="Arial"/>
              </a:rPr>
              <a:t>dạng </a:t>
            </a:r>
            <a:r>
              <a:rPr sz="2400" spc="-125" dirty="0">
                <a:latin typeface="Arial"/>
                <a:cs typeface="Arial"/>
              </a:rPr>
              <a:t>Notes </a:t>
            </a:r>
            <a:r>
              <a:rPr sz="2400" spc="-260" dirty="0">
                <a:latin typeface="Arial"/>
                <a:cs typeface="Arial"/>
              </a:rPr>
              <a:t>Pages </a:t>
            </a:r>
            <a:r>
              <a:rPr sz="2400" spc="-140" dirty="0">
                <a:latin typeface="Arial"/>
                <a:cs typeface="Arial"/>
              </a:rPr>
              <a:t>hoặc </a:t>
            </a:r>
            <a:r>
              <a:rPr sz="2400" spc="-80" dirty="0">
                <a:latin typeface="Arial"/>
                <a:cs typeface="Arial"/>
              </a:rPr>
              <a:t>Outline </a:t>
            </a:r>
            <a:r>
              <a:rPr sz="2400" spc="-130" dirty="0">
                <a:latin typeface="Arial"/>
                <a:cs typeface="Arial"/>
              </a:rPr>
              <a:t>thường </a:t>
            </a:r>
            <a:r>
              <a:rPr sz="2400" spc="-180" dirty="0">
                <a:latin typeface="Arial"/>
                <a:cs typeface="Arial"/>
              </a:rPr>
              <a:t>được  </a:t>
            </a:r>
            <a:r>
              <a:rPr sz="2400" spc="-245" dirty="0">
                <a:latin typeface="Arial"/>
                <a:cs typeface="Arial"/>
              </a:rPr>
              <a:t>sử </a:t>
            </a:r>
            <a:r>
              <a:rPr sz="2400" spc="-120" dirty="0">
                <a:latin typeface="Arial"/>
                <a:cs typeface="Arial"/>
              </a:rPr>
              <a:t>dụng dành cho </a:t>
            </a:r>
            <a:r>
              <a:rPr sz="2400" spc="-165" dirty="0">
                <a:latin typeface="Arial"/>
                <a:cs typeface="Arial"/>
              </a:rPr>
              <a:t>người </a:t>
            </a:r>
            <a:r>
              <a:rPr sz="2400" spc="-40" dirty="0">
                <a:latin typeface="Arial"/>
                <a:cs typeface="Arial"/>
              </a:rPr>
              <a:t>thuyết trình. </a:t>
            </a:r>
            <a:r>
              <a:rPr sz="2400" spc="-280" dirty="0">
                <a:latin typeface="Arial"/>
                <a:cs typeface="Arial"/>
              </a:rPr>
              <a:t>Các </a:t>
            </a:r>
            <a:r>
              <a:rPr sz="2400" spc="-130" dirty="0">
                <a:latin typeface="Arial"/>
                <a:cs typeface="Arial"/>
              </a:rPr>
              <a:t>bản </a:t>
            </a:r>
            <a:r>
              <a:rPr sz="2400" spc="-45" dirty="0">
                <a:latin typeface="Arial"/>
                <a:cs typeface="Arial"/>
              </a:rPr>
              <a:t>in </a:t>
            </a:r>
            <a:r>
              <a:rPr sz="2400" spc="-165" dirty="0">
                <a:latin typeface="Arial"/>
                <a:cs typeface="Arial"/>
              </a:rPr>
              <a:t>này </a:t>
            </a:r>
            <a:r>
              <a:rPr sz="2400" spc="-180" dirty="0">
                <a:latin typeface="Arial"/>
                <a:cs typeface="Arial"/>
              </a:rPr>
              <a:t>chứa  </a:t>
            </a:r>
            <a:r>
              <a:rPr sz="2400" spc="-60" dirty="0">
                <a:latin typeface="Arial"/>
                <a:cs typeface="Arial"/>
              </a:rPr>
              <a:t>nội </a:t>
            </a:r>
            <a:r>
              <a:rPr sz="2400" spc="-120" dirty="0">
                <a:latin typeface="Arial"/>
                <a:cs typeface="Arial"/>
              </a:rPr>
              <a:t>dung </a:t>
            </a:r>
            <a:r>
              <a:rPr sz="2400" spc="-35" dirty="0">
                <a:latin typeface="Arial"/>
                <a:cs typeface="Arial"/>
              </a:rPr>
              <a:t>trên </a:t>
            </a:r>
            <a:r>
              <a:rPr sz="2400" spc="-110" dirty="0">
                <a:latin typeface="Arial"/>
                <a:cs typeface="Arial"/>
              </a:rPr>
              <a:t>slide </a:t>
            </a:r>
            <a:r>
              <a:rPr sz="2400" spc="-195" dirty="0">
                <a:latin typeface="Arial"/>
                <a:cs typeface="Arial"/>
              </a:rPr>
              <a:t>và 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105" dirty="0">
                <a:latin typeface="Arial"/>
                <a:cs typeface="Arial"/>
              </a:rPr>
              <a:t>ghi </a:t>
            </a:r>
            <a:r>
              <a:rPr sz="2400" spc="-125" dirty="0">
                <a:latin typeface="Arial"/>
                <a:cs typeface="Arial"/>
              </a:rPr>
              <a:t>chú của </a:t>
            </a:r>
            <a:r>
              <a:rPr sz="2400" spc="-110" dirty="0">
                <a:latin typeface="Arial"/>
                <a:cs typeface="Arial"/>
              </a:rPr>
              <a:t>slide </a:t>
            </a:r>
            <a:r>
              <a:rPr sz="2400" spc="-120" dirty="0">
                <a:latin typeface="Arial"/>
                <a:cs typeface="Arial"/>
              </a:rPr>
              <a:t>cũng </a:t>
            </a:r>
            <a:r>
              <a:rPr sz="2400" spc="-180" dirty="0">
                <a:latin typeface="Arial"/>
                <a:cs typeface="Arial"/>
              </a:rPr>
              <a:t>được </a:t>
            </a:r>
            <a:r>
              <a:rPr sz="2400" spc="-55" dirty="0">
                <a:latin typeface="Arial"/>
                <a:cs typeface="Arial"/>
              </a:rPr>
              <a:t>in  </a:t>
            </a:r>
            <a:r>
              <a:rPr sz="2400" spc="-165" dirty="0">
                <a:latin typeface="Arial"/>
                <a:cs typeface="Arial"/>
              </a:rPr>
              <a:t>kèm </a:t>
            </a:r>
            <a:r>
              <a:rPr sz="2400" spc="-60" dirty="0">
                <a:latin typeface="Arial"/>
                <a:cs typeface="Arial"/>
              </a:rPr>
              <a:t>theo. </a:t>
            </a:r>
            <a:r>
              <a:rPr sz="2400" spc="-185" dirty="0">
                <a:latin typeface="Arial"/>
                <a:cs typeface="Arial"/>
              </a:rPr>
              <a:t>Người </a:t>
            </a:r>
            <a:r>
              <a:rPr sz="2400" spc="-40" dirty="0">
                <a:latin typeface="Arial"/>
                <a:cs typeface="Arial"/>
              </a:rPr>
              <a:t>thuyết </a:t>
            </a:r>
            <a:r>
              <a:rPr sz="2400" spc="-35" dirty="0">
                <a:latin typeface="Arial"/>
                <a:cs typeface="Arial"/>
              </a:rPr>
              <a:t>trình </a:t>
            </a:r>
            <a:r>
              <a:rPr sz="2400" spc="-145" dirty="0">
                <a:latin typeface="Arial"/>
                <a:cs typeface="Arial"/>
              </a:rPr>
              <a:t>có </a:t>
            </a:r>
            <a:r>
              <a:rPr sz="2400" spc="-40" dirty="0">
                <a:latin typeface="Arial"/>
                <a:cs typeface="Arial"/>
              </a:rPr>
              <a:t>thể </a:t>
            </a:r>
            <a:r>
              <a:rPr sz="2400" spc="-105" dirty="0">
                <a:latin typeface="Arial"/>
                <a:cs typeface="Arial"/>
              </a:rPr>
              <a:t>đọc </a:t>
            </a:r>
            <a:r>
              <a:rPr sz="2400" spc="-114" dirty="0">
                <a:latin typeface="Arial"/>
                <a:cs typeface="Arial"/>
              </a:rPr>
              <a:t>nhanh 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85" dirty="0">
                <a:latin typeface="Arial"/>
                <a:cs typeface="Arial"/>
              </a:rPr>
              <a:t>trang 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165" dirty="0">
                <a:latin typeface="Arial"/>
                <a:cs typeface="Arial"/>
              </a:rPr>
              <a:t>này </a:t>
            </a:r>
            <a:r>
              <a:rPr sz="2400" spc="-95" dirty="0">
                <a:latin typeface="Arial"/>
                <a:cs typeface="Arial"/>
              </a:rPr>
              <a:t>để </a:t>
            </a:r>
            <a:r>
              <a:rPr sz="2400" spc="-210" dirty="0">
                <a:latin typeface="Arial"/>
                <a:cs typeface="Arial"/>
              </a:rPr>
              <a:t>xác </a:t>
            </a:r>
            <a:r>
              <a:rPr sz="2400" spc="-60" dirty="0">
                <a:latin typeface="Arial"/>
                <a:cs typeface="Arial"/>
              </a:rPr>
              <a:t>định </a:t>
            </a:r>
            <a:r>
              <a:rPr sz="2400" spc="-145" dirty="0">
                <a:latin typeface="Arial"/>
                <a:cs typeface="Arial"/>
              </a:rPr>
              <a:t>ý </a:t>
            </a:r>
            <a:r>
              <a:rPr sz="2400" spc="-125" dirty="0">
                <a:latin typeface="Arial"/>
                <a:cs typeface="Arial"/>
              </a:rPr>
              <a:t>chính </a:t>
            </a:r>
            <a:r>
              <a:rPr sz="2400" spc="-165" dirty="0">
                <a:latin typeface="Arial"/>
                <a:cs typeface="Arial"/>
              </a:rPr>
              <a:t>cần </a:t>
            </a:r>
            <a:r>
              <a:rPr sz="2400" spc="-35" dirty="0">
                <a:latin typeface="Arial"/>
                <a:cs typeface="Arial"/>
              </a:rPr>
              <a:t>trình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bày.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526DF7-583E-ED40-93B0-9D09E47AE20B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D2D870-ADCA-8947-95BE-64501F27EB8D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C6CB41CA-E862-BA4D-A2C7-CE6D5A269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42" y="1114805"/>
            <a:ext cx="270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0" dirty="0">
                <a:solidFill>
                  <a:srgbClr val="4471C4"/>
                </a:solidFill>
                <a:latin typeface="Arial"/>
                <a:cs typeface="Arial"/>
              </a:rPr>
              <a:t>Chế </a:t>
            </a:r>
            <a:r>
              <a:rPr sz="2400" spc="-65" dirty="0">
                <a:solidFill>
                  <a:srgbClr val="4471C4"/>
                </a:solidFill>
                <a:latin typeface="Arial"/>
                <a:cs typeface="Arial"/>
              </a:rPr>
              <a:t>độ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in </a:t>
            </a:r>
            <a:r>
              <a:rPr sz="2400" spc="-140" dirty="0">
                <a:solidFill>
                  <a:srgbClr val="4471C4"/>
                </a:solidFill>
                <a:latin typeface="Arial"/>
                <a:cs typeface="Arial"/>
              </a:rPr>
              <a:t>Notes</a:t>
            </a:r>
            <a:r>
              <a:rPr sz="2400" spc="-39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4471C4"/>
                </a:solidFill>
                <a:latin typeface="Arial"/>
                <a:cs typeface="Arial"/>
              </a:rPr>
              <a:t>Pages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316" y="1517269"/>
            <a:ext cx="7489317" cy="4839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E51C93-897B-1040-9B15-B29CECB36264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1F3DA3-1D4E-BB45-8D75-0CA2526E8584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C0527F4F-747E-6344-BBE0-A2732E734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42" y="1114805"/>
            <a:ext cx="3539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0" dirty="0">
                <a:solidFill>
                  <a:srgbClr val="4471C4"/>
                </a:solidFill>
                <a:latin typeface="Arial"/>
                <a:cs typeface="Arial"/>
              </a:rPr>
              <a:t>Chế </a:t>
            </a:r>
            <a:r>
              <a:rPr sz="2400" spc="-65" dirty="0">
                <a:solidFill>
                  <a:srgbClr val="4471C4"/>
                </a:solidFill>
                <a:latin typeface="Arial"/>
                <a:cs typeface="Arial"/>
              </a:rPr>
              <a:t>độ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in </a:t>
            </a:r>
            <a:r>
              <a:rPr sz="2400" spc="-150" dirty="0">
                <a:solidFill>
                  <a:srgbClr val="4471C4"/>
                </a:solidFill>
                <a:latin typeface="Arial"/>
                <a:cs typeface="Arial"/>
              </a:rPr>
              <a:t>Layout </a:t>
            </a:r>
            <a:r>
              <a:rPr sz="2400" spc="5" dirty="0">
                <a:solidFill>
                  <a:srgbClr val="4471C4"/>
                </a:solidFill>
                <a:latin typeface="Arial"/>
                <a:cs typeface="Arial"/>
              </a:rPr>
              <a:t>&amp;</a:t>
            </a:r>
            <a:r>
              <a:rPr sz="2400" spc="-39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471C4"/>
                </a:solidFill>
                <a:latin typeface="Arial"/>
                <a:cs typeface="Arial"/>
              </a:rPr>
              <a:t>Handouts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8826" y="1694256"/>
            <a:ext cx="3816223" cy="4505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4C933A-91D8-6C43-9A27-FB770DEA52A3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D837C7C-ADDE-2547-B26A-8EC0C6A660D5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94B6913-DF9D-AC4C-B64B-175CCBF3F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1842" y="1107186"/>
            <a:ext cx="7842250" cy="496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200" spc="-220" dirty="0">
                <a:solidFill>
                  <a:srgbClr val="4471C4"/>
                </a:solidFill>
                <a:latin typeface="Arial"/>
                <a:cs typeface="Arial"/>
              </a:rPr>
              <a:t>Chế </a:t>
            </a:r>
            <a:r>
              <a:rPr sz="2200" spc="-60" dirty="0">
                <a:solidFill>
                  <a:srgbClr val="4471C4"/>
                </a:solidFill>
                <a:latin typeface="Arial"/>
                <a:cs typeface="Arial"/>
              </a:rPr>
              <a:t>độ </a:t>
            </a:r>
            <a:r>
              <a:rPr sz="2200" spc="-45" dirty="0">
                <a:solidFill>
                  <a:srgbClr val="4471C4"/>
                </a:solidFill>
                <a:latin typeface="Arial"/>
                <a:cs typeface="Arial"/>
              </a:rPr>
              <a:t>in</a:t>
            </a:r>
            <a:r>
              <a:rPr sz="2200" spc="-2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4471C4"/>
                </a:solidFill>
                <a:latin typeface="Arial"/>
                <a:cs typeface="Arial"/>
              </a:rPr>
              <a:t>Handout</a:t>
            </a:r>
            <a:endParaRPr sz="2200" dirty="0">
              <a:latin typeface="Arial"/>
              <a:cs typeface="Arial"/>
            </a:endParaRPr>
          </a:p>
          <a:p>
            <a:pPr marL="697865" indent="-229235" algn="just">
              <a:lnSpc>
                <a:spcPct val="100000"/>
              </a:lnSpc>
              <a:spcBef>
                <a:spcPts val="1664"/>
              </a:spcBef>
              <a:buClr>
                <a:srgbClr val="009FDA"/>
              </a:buClr>
              <a:buChar char="•"/>
              <a:tabLst>
                <a:tab pos="698500" algn="l"/>
              </a:tabLst>
            </a:pPr>
            <a:r>
              <a:rPr sz="1900" spc="-75" dirty="0">
                <a:latin typeface="Arial"/>
                <a:cs typeface="Arial"/>
              </a:rPr>
              <a:t>In </a:t>
            </a:r>
            <a:r>
              <a:rPr sz="1900" spc="-125" dirty="0">
                <a:latin typeface="Arial"/>
                <a:cs typeface="Arial"/>
              </a:rPr>
              <a:t>ấn </a:t>
            </a:r>
            <a:r>
              <a:rPr sz="1900" spc="-35" dirty="0">
                <a:latin typeface="Arial"/>
                <a:cs typeface="Arial"/>
              </a:rPr>
              <a:t>tài </a:t>
            </a:r>
            <a:r>
              <a:rPr sz="1900" spc="-50" dirty="0">
                <a:latin typeface="Arial"/>
                <a:cs typeface="Arial"/>
              </a:rPr>
              <a:t>liệu </a:t>
            </a:r>
            <a:r>
              <a:rPr sz="1900" spc="-125" dirty="0">
                <a:latin typeface="Arial"/>
                <a:cs typeface="Arial"/>
              </a:rPr>
              <a:t>dạng </a:t>
            </a:r>
            <a:r>
              <a:rPr sz="1900" spc="-85" dirty="0">
                <a:latin typeface="Arial"/>
                <a:cs typeface="Arial"/>
              </a:rPr>
              <a:t>Handout </a:t>
            </a:r>
            <a:r>
              <a:rPr sz="1900" spc="-114" dirty="0">
                <a:latin typeface="Arial"/>
                <a:cs typeface="Arial"/>
              </a:rPr>
              <a:t>hoặc </a:t>
            </a:r>
            <a:r>
              <a:rPr sz="1900" spc="-125" dirty="0">
                <a:latin typeface="Arial"/>
                <a:cs typeface="Arial"/>
              </a:rPr>
              <a:t>Slide </a:t>
            </a:r>
            <a:r>
              <a:rPr sz="1900" spc="-110" dirty="0">
                <a:latin typeface="Arial"/>
                <a:cs typeface="Arial"/>
              </a:rPr>
              <a:t>thường </a:t>
            </a:r>
            <a:r>
              <a:rPr sz="1900" spc="-150" dirty="0">
                <a:latin typeface="Arial"/>
                <a:cs typeface="Arial"/>
              </a:rPr>
              <a:t>được </a:t>
            </a:r>
            <a:r>
              <a:rPr sz="1900" spc="-200" dirty="0">
                <a:latin typeface="Arial"/>
                <a:cs typeface="Arial"/>
              </a:rPr>
              <a:t>sử </a:t>
            </a:r>
            <a:r>
              <a:rPr sz="1900" spc="-100" dirty="0">
                <a:latin typeface="Arial"/>
                <a:cs typeface="Arial"/>
              </a:rPr>
              <a:t>dụng dành</a:t>
            </a:r>
            <a:r>
              <a:rPr sz="1900" spc="12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cho</a:t>
            </a:r>
            <a:endParaRPr sz="1900" dirty="0">
              <a:latin typeface="Arial"/>
              <a:cs typeface="Arial"/>
            </a:endParaRPr>
          </a:p>
          <a:p>
            <a:pPr marL="697865" marR="5080" algn="just">
              <a:lnSpc>
                <a:spcPct val="150000"/>
              </a:lnSpc>
              <a:spcBef>
                <a:spcPts val="5"/>
              </a:spcBef>
            </a:pPr>
            <a:r>
              <a:rPr sz="1900" spc="-135" dirty="0">
                <a:latin typeface="Arial"/>
                <a:cs typeface="Arial"/>
              </a:rPr>
              <a:t>người </a:t>
            </a:r>
            <a:r>
              <a:rPr sz="1900" spc="-140" dirty="0">
                <a:latin typeface="Arial"/>
                <a:cs typeface="Arial"/>
              </a:rPr>
              <a:t>xem </a:t>
            </a:r>
            <a:r>
              <a:rPr sz="1900" spc="-35" dirty="0">
                <a:latin typeface="Arial"/>
                <a:cs typeface="Arial"/>
              </a:rPr>
              <a:t>thuyết trình. </a:t>
            </a:r>
            <a:r>
              <a:rPr sz="1900" spc="-225" dirty="0">
                <a:latin typeface="Arial"/>
                <a:cs typeface="Arial"/>
              </a:rPr>
              <a:t>Các </a:t>
            </a:r>
            <a:r>
              <a:rPr sz="1900" spc="-110" dirty="0">
                <a:latin typeface="Arial"/>
                <a:cs typeface="Arial"/>
              </a:rPr>
              <a:t>bản </a:t>
            </a:r>
            <a:r>
              <a:rPr sz="1900" spc="-40" dirty="0">
                <a:latin typeface="Arial"/>
                <a:cs typeface="Arial"/>
              </a:rPr>
              <a:t>in </a:t>
            </a:r>
            <a:r>
              <a:rPr sz="1900" spc="-130" dirty="0">
                <a:latin typeface="Arial"/>
                <a:cs typeface="Arial"/>
              </a:rPr>
              <a:t>này </a:t>
            </a:r>
            <a:r>
              <a:rPr sz="1900" spc="-145" dirty="0">
                <a:latin typeface="Arial"/>
                <a:cs typeface="Arial"/>
              </a:rPr>
              <a:t>chứa </a:t>
            </a:r>
            <a:r>
              <a:rPr sz="1900" spc="-50" dirty="0">
                <a:latin typeface="Arial"/>
                <a:cs typeface="Arial"/>
              </a:rPr>
              <a:t>nội </a:t>
            </a:r>
            <a:r>
              <a:rPr sz="1900" spc="-100" dirty="0">
                <a:latin typeface="Arial"/>
                <a:cs typeface="Arial"/>
              </a:rPr>
              <a:t>dung </a:t>
            </a:r>
            <a:r>
              <a:rPr sz="1900" spc="-190" dirty="0">
                <a:latin typeface="Arial"/>
                <a:cs typeface="Arial"/>
              </a:rPr>
              <a:t>cơ </a:t>
            </a:r>
            <a:r>
              <a:rPr sz="1900" spc="-110" dirty="0">
                <a:latin typeface="Arial"/>
                <a:cs typeface="Arial"/>
              </a:rPr>
              <a:t>bản </a:t>
            </a:r>
            <a:r>
              <a:rPr sz="1900" spc="-120" dirty="0">
                <a:latin typeface="Arial"/>
                <a:cs typeface="Arial"/>
              </a:rPr>
              <a:t>về </a:t>
            </a:r>
            <a:r>
              <a:rPr sz="1900" spc="-60" dirty="0">
                <a:latin typeface="Arial"/>
                <a:cs typeface="Arial"/>
              </a:rPr>
              <a:t>thông </a:t>
            </a:r>
            <a:r>
              <a:rPr sz="1900" spc="5" dirty="0">
                <a:latin typeface="Arial"/>
                <a:cs typeface="Arial"/>
              </a:rPr>
              <a:t>tin  </a:t>
            </a:r>
            <a:r>
              <a:rPr sz="1900" spc="-170" dirty="0">
                <a:latin typeface="Arial"/>
                <a:cs typeface="Arial"/>
              </a:rPr>
              <a:t>sẽ </a:t>
            </a:r>
            <a:r>
              <a:rPr sz="1900" spc="-150" dirty="0">
                <a:latin typeface="Arial"/>
                <a:cs typeface="Arial"/>
              </a:rPr>
              <a:t>được </a:t>
            </a:r>
            <a:r>
              <a:rPr sz="1900" spc="-30" dirty="0">
                <a:latin typeface="Arial"/>
                <a:cs typeface="Arial"/>
              </a:rPr>
              <a:t>trình </a:t>
            </a:r>
            <a:r>
              <a:rPr sz="1900" spc="-135" dirty="0">
                <a:latin typeface="Arial"/>
                <a:cs typeface="Arial"/>
              </a:rPr>
              <a:t>bày </a:t>
            </a:r>
            <a:r>
              <a:rPr sz="1900" spc="-65" dirty="0">
                <a:latin typeface="Arial"/>
                <a:cs typeface="Arial"/>
              </a:rPr>
              <a:t>khi </a:t>
            </a:r>
            <a:r>
              <a:rPr sz="1900" spc="-35" dirty="0">
                <a:latin typeface="Arial"/>
                <a:cs typeface="Arial"/>
              </a:rPr>
              <a:t>thuyết trình. </a:t>
            </a:r>
            <a:r>
              <a:rPr sz="1900" spc="-155" dirty="0">
                <a:latin typeface="Arial"/>
                <a:cs typeface="Arial"/>
              </a:rPr>
              <a:t>Người </a:t>
            </a:r>
            <a:r>
              <a:rPr sz="1900" spc="-140" dirty="0">
                <a:latin typeface="Arial"/>
                <a:cs typeface="Arial"/>
              </a:rPr>
              <a:t>xem </a:t>
            </a:r>
            <a:r>
              <a:rPr sz="1900" spc="-120" dirty="0">
                <a:latin typeface="Arial"/>
                <a:cs typeface="Arial"/>
              </a:rPr>
              <a:t>có </a:t>
            </a:r>
            <a:r>
              <a:rPr sz="1900" spc="-35" dirty="0">
                <a:latin typeface="Arial"/>
                <a:cs typeface="Arial"/>
              </a:rPr>
              <a:t>thể </a:t>
            </a:r>
            <a:r>
              <a:rPr sz="1900" spc="-85" dirty="0">
                <a:latin typeface="Arial"/>
                <a:cs typeface="Arial"/>
              </a:rPr>
              <a:t>đọc </a:t>
            </a:r>
            <a:r>
              <a:rPr sz="1900" spc="-90" dirty="0">
                <a:latin typeface="Arial"/>
                <a:cs typeface="Arial"/>
              </a:rPr>
              <a:t>trước </a:t>
            </a:r>
            <a:r>
              <a:rPr sz="1900" spc="-165" dirty="0">
                <a:latin typeface="Arial"/>
                <a:cs typeface="Arial"/>
              </a:rPr>
              <a:t>các </a:t>
            </a:r>
            <a:r>
              <a:rPr sz="1900" spc="-35" dirty="0">
                <a:latin typeface="Arial"/>
                <a:cs typeface="Arial"/>
              </a:rPr>
              <a:t>tài </a:t>
            </a:r>
            <a:r>
              <a:rPr sz="1900" spc="-50" dirty="0">
                <a:latin typeface="Arial"/>
                <a:cs typeface="Arial"/>
              </a:rPr>
              <a:t>liệu  </a:t>
            </a:r>
            <a:r>
              <a:rPr sz="1900" spc="-135" dirty="0">
                <a:latin typeface="Arial"/>
                <a:cs typeface="Arial"/>
              </a:rPr>
              <a:t>này </a:t>
            </a:r>
            <a:r>
              <a:rPr sz="1900" spc="-80" dirty="0">
                <a:latin typeface="Arial"/>
                <a:cs typeface="Arial"/>
              </a:rPr>
              <a:t>để </a:t>
            </a:r>
            <a:r>
              <a:rPr sz="1900" spc="-110" dirty="0">
                <a:latin typeface="Arial"/>
                <a:cs typeface="Arial"/>
              </a:rPr>
              <a:t>nắm </a:t>
            </a:r>
            <a:r>
              <a:rPr sz="1900" spc="-225" dirty="0">
                <a:latin typeface="Arial"/>
                <a:cs typeface="Arial"/>
              </a:rPr>
              <a:t>sơ </a:t>
            </a:r>
            <a:r>
              <a:rPr sz="1900" spc="-140" dirty="0">
                <a:latin typeface="Arial"/>
                <a:cs typeface="Arial"/>
              </a:rPr>
              <a:t>lược </a:t>
            </a:r>
            <a:r>
              <a:rPr sz="1900" spc="-120" dirty="0">
                <a:latin typeface="Arial"/>
                <a:cs typeface="Arial"/>
              </a:rPr>
              <a:t>về </a:t>
            </a:r>
            <a:r>
              <a:rPr sz="1900" spc="-50" dirty="0">
                <a:latin typeface="Arial"/>
                <a:cs typeface="Arial"/>
              </a:rPr>
              <a:t>nội </a:t>
            </a:r>
            <a:r>
              <a:rPr sz="1900" spc="-100" dirty="0">
                <a:latin typeface="Arial"/>
                <a:cs typeface="Arial"/>
              </a:rPr>
              <a:t>dung </a:t>
            </a:r>
            <a:r>
              <a:rPr sz="1900" spc="-155" dirty="0">
                <a:latin typeface="Arial"/>
                <a:cs typeface="Arial"/>
              </a:rPr>
              <a:t>và </a:t>
            </a:r>
            <a:r>
              <a:rPr sz="1900" spc="-125" dirty="0">
                <a:latin typeface="Arial"/>
                <a:cs typeface="Arial"/>
              </a:rPr>
              <a:t>có </a:t>
            </a:r>
            <a:r>
              <a:rPr sz="1900" spc="-35" dirty="0">
                <a:latin typeface="Arial"/>
                <a:cs typeface="Arial"/>
              </a:rPr>
              <a:t>thể </a:t>
            </a:r>
            <a:r>
              <a:rPr sz="1900" spc="-95" dirty="0">
                <a:latin typeface="Arial"/>
                <a:cs typeface="Arial"/>
              </a:rPr>
              <a:t>chuẩn </a:t>
            </a:r>
            <a:r>
              <a:rPr sz="1900" spc="-40" dirty="0">
                <a:latin typeface="Arial"/>
                <a:cs typeface="Arial"/>
              </a:rPr>
              <a:t>bị </a:t>
            </a:r>
            <a:r>
              <a:rPr sz="1900" spc="-160" dirty="0">
                <a:latin typeface="Arial"/>
                <a:cs typeface="Arial"/>
              </a:rPr>
              <a:t>các </a:t>
            </a:r>
            <a:r>
              <a:rPr sz="1900" spc="-140" dirty="0">
                <a:latin typeface="Arial"/>
                <a:cs typeface="Arial"/>
              </a:rPr>
              <a:t>câu </a:t>
            </a:r>
            <a:r>
              <a:rPr sz="1900" spc="-50" dirty="0">
                <a:latin typeface="Arial"/>
                <a:cs typeface="Arial"/>
              </a:rPr>
              <a:t>hỏi </a:t>
            </a:r>
            <a:r>
              <a:rPr sz="1900" spc="-75" dirty="0">
                <a:latin typeface="Arial"/>
                <a:cs typeface="Arial"/>
              </a:rPr>
              <a:t>để </a:t>
            </a:r>
            <a:r>
              <a:rPr sz="1900" spc="-85" dirty="0">
                <a:latin typeface="Arial"/>
                <a:cs typeface="Arial"/>
              </a:rPr>
              <a:t>làm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rõ</a:t>
            </a:r>
            <a:endParaRPr sz="1900" dirty="0">
              <a:latin typeface="Arial"/>
              <a:cs typeface="Arial"/>
            </a:endParaRPr>
          </a:p>
          <a:p>
            <a:pPr marL="697865" algn="just">
              <a:lnSpc>
                <a:spcPct val="100000"/>
              </a:lnSpc>
              <a:spcBef>
                <a:spcPts val="1140"/>
              </a:spcBef>
            </a:pPr>
            <a:r>
              <a:rPr sz="1900" spc="-45" dirty="0">
                <a:latin typeface="Arial"/>
                <a:cs typeface="Arial"/>
              </a:rPr>
              <a:t>thêm </a:t>
            </a:r>
            <a:r>
              <a:rPr sz="1900" spc="-165" dirty="0">
                <a:latin typeface="Arial"/>
                <a:cs typeface="Arial"/>
              </a:rPr>
              <a:t>các </a:t>
            </a:r>
            <a:r>
              <a:rPr sz="1900" spc="-120" dirty="0">
                <a:latin typeface="Arial"/>
                <a:cs typeface="Arial"/>
              </a:rPr>
              <a:t>vấn </a:t>
            </a:r>
            <a:r>
              <a:rPr sz="1900" spc="-80" dirty="0">
                <a:latin typeface="Arial"/>
                <a:cs typeface="Arial"/>
              </a:rPr>
              <a:t>đề </a:t>
            </a:r>
            <a:r>
              <a:rPr sz="1900" spc="-65" dirty="0">
                <a:latin typeface="Arial"/>
                <a:cs typeface="Arial"/>
              </a:rPr>
              <a:t>khi </a:t>
            </a:r>
            <a:r>
              <a:rPr sz="1900" spc="-35" dirty="0">
                <a:latin typeface="Arial"/>
                <a:cs typeface="Arial"/>
              </a:rPr>
              <a:t>thuyết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trình.</a:t>
            </a:r>
            <a:endParaRPr sz="19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200" spc="-195" dirty="0">
                <a:solidFill>
                  <a:srgbClr val="4471C4"/>
                </a:solidFill>
                <a:latin typeface="Arial"/>
                <a:cs typeface="Arial"/>
              </a:rPr>
              <a:t>Thực </a:t>
            </a:r>
            <a:r>
              <a:rPr sz="2200" spc="-80" dirty="0">
                <a:solidFill>
                  <a:srgbClr val="4471C4"/>
                </a:solidFill>
                <a:latin typeface="Arial"/>
                <a:cs typeface="Arial"/>
              </a:rPr>
              <a:t>hiện </a:t>
            </a:r>
            <a:r>
              <a:rPr sz="2200" spc="-45" dirty="0">
                <a:solidFill>
                  <a:srgbClr val="4471C4"/>
                </a:solidFill>
                <a:latin typeface="Arial"/>
                <a:cs typeface="Arial"/>
              </a:rPr>
              <a:t>in </a:t>
            </a:r>
            <a:r>
              <a:rPr sz="2200" spc="-140" dirty="0">
                <a:solidFill>
                  <a:srgbClr val="4471C4"/>
                </a:solidFill>
                <a:latin typeface="Arial"/>
                <a:cs typeface="Arial"/>
              </a:rPr>
              <a:t>ấn</a:t>
            </a:r>
            <a:r>
              <a:rPr sz="2200" spc="-34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4471C4"/>
                </a:solidFill>
                <a:latin typeface="Arial"/>
                <a:cs typeface="Arial"/>
              </a:rPr>
              <a:t>Handout</a:t>
            </a:r>
            <a:endParaRPr sz="2200" dirty="0">
              <a:latin typeface="Arial"/>
              <a:cs typeface="Arial"/>
            </a:endParaRPr>
          </a:p>
          <a:p>
            <a:pPr marL="697865" marR="209550" indent="-228600" algn="just">
              <a:lnSpc>
                <a:spcPct val="150000"/>
              </a:lnSpc>
              <a:spcBef>
                <a:spcPts val="525"/>
              </a:spcBef>
              <a:buClr>
                <a:srgbClr val="009FDA"/>
              </a:buClr>
              <a:buChar char="•"/>
              <a:tabLst>
                <a:tab pos="697865" algn="l"/>
                <a:tab pos="698500" algn="l"/>
              </a:tabLst>
            </a:pPr>
            <a:r>
              <a:rPr sz="1900" spc="-135" dirty="0">
                <a:latin typeface="Arial"/>
                <a:cs typeface="Arial"/>
              </a:rPr>
              <a:t>Khi </a:t>
            </a:r>
            <a:r>
              <a:rPr sz="1900" spc="-40" dirty="0">
                <a:latin typeface="Arial"/>
                <a:cs typeface="Arial"/>
              </a:rPr>
              <a:t>in </a:t>
            </a:r>
            <a:r>
              <a:rPr sz="1900" spc="-80" dirty="0">
                <a:latin typeface="Arial"/>
                <a:cs typeface="Arial"/>
              </a:rPr>
              <a:t>Handout, </a:t>
            </a:r>
            <a:r>
              <a:rPr sz="1900" spc="-135" dirty="0">
                <a:latin typeface="Arial"/>
                <a:cs typeface="Arial"/>
              </a:rPr>
              <a:t>người </a:t>
            </a:r>
            <a:r>
              <a:rPr sz="1900" spc="-100" dirty="0">
                <a:latin typeface="Arial"/>
                <a:cs typeface="Arial"/>
              </a:rPr>
              <a:t>dùng </a:t>
            </a:r>
            <a:r>
              <a:rPr sz="1900" spc="-120" dirty="0">
                <a:latin typeface="Arial"/>
                <a:cs typeface="Arial"/>
              </a:rPr>
              <a:t>có </a:t>
            </a:r>
            <a:r>
              <a:rPr sz="1900" spc="-35" dirty="0">
                <a:latin typeface="Arial"/>
                <a:cs typeface="Arial"/>
              </a:rPr>
              <a:t>thể </a:t>
            </a:r>
            <a:r>
              <a:rPr sz="1900" spc="-95" dirty="0">
                <a:latin typeface="Arial"/>
                <a:cs typeface="Arial"/>
              </a:rPr>
              <a:t>chọn chọn </a:t>
            </a:r>
            <a:r>
              <a:rPr sz="1900" spc="-40" dirty="0">
                <a:latin typeface="Arial"/>
                <a:cs typeface="Arial"/>
              </a:rPr>
              <a:t>in </a:t>
            </a:r>
            <a:r>
              <a:rPr sz="1900" spc="-85" dirty="0">
                <a:latin typeface="Arial"/>
                <a:cs typeface="Arial"/>
              </a:rPr>
              <a:t>1, 2, 3, 4, </a:t>
            </a:r>
            <a:r>
              <a:rPr sz="1900" spc="-100" dirty="0">
                <a:latin typeface="Arial"/>
                <a:cs typeface="Arial"/>
              </a:rPr>
              <a:t>6 </a:t>
            </a:r>
            <a:r>
              <a:rPr sz="1900" spc="-120" dirty="0">
                <a:latin typeface="Arial"/>
                <a:cs typeface="Arial"/>
              </a:rPr>
              <a:t>hoặc </a:t>
            </a:r>
            <a:r>
              <a:rPr sz="1900" spc="-100" dirty="0">
                <a:latin typeface="Arial"/>
                <a:cs typeface="Arial"/>
              </a:rPr>
              <a:t>9 </a:t>
            </a:r>
            <a:r>
              <a:rPr sz="1900" spc="-85" dirty="0">
                <a:latin typeface="Arial"/>
                <a:cs typeface="Arial"/>
              </a:rPr>
              <a:t>slide  </a:t>
            </a:r>
            <a:r>
              <a:rPr sz="1900" spc="-30" dirty="0">
                <a:latin typeface="Arial"/>
                <a:cs typeface="Arial"/>
              </a:rPr>
              <a:t>trên </a:t>
            </a:r>
            <a:r>
              <a:rPr sz="1900" spc="-25" dirty="0">
                <a:latin typeface="Arial"/>
                <a:cs typeface="Arial"/>
              </a:rPr>
              <a:t>một </a:t>
            </a:r>
            <a:r>
              <a:rPr sz="1900" spc="-70" dirty="0">
                <a:latin typeface="Arial"/>
                <a:cs typeface="Arial"/>
              </a:rPr>
              <a:t>trang </a:t>
            </a:r>
            <a:r>
              <a:rPr sz="1900" spc="-65" dirty="0">
                <a:latin typeface="Arial"/>
                <a:cs typeface="Arial"/>
              </a:rPr>
              <a:t>handout. </a:t>
            </a:r>
            <a:r>
              <a:rPr sz="1900" spc="-130" dirty="0">
                <a:latin typeface="Arial"/>
                <a:cs typeface="Arial"/>
              </a:rPr>
              <a:t>Chiều </a:t>
            </a:r>
            <a:r>
              <a:rPr sz="1900" spc="-100" dirty="0">
                <a:latin typeface="Arial"/>
                <a:cs typeface="Arial"/>
              </a:rPr>
              <a:t>của </a:t>
            </a:r>
            <a:r>
              <a:rPr sz="1900" spc="-70" dirty="0">
                <a:latin typeface="Arial"/>
                <a:cs typeface="Arial"/>
              </a:rPr>
              <a:t>trang </a:t>
            </a:r>
            <a:r>
              <a:rPr sz="1900" spc="-65" dirty="0">
                <a:latin typeface="Arial"/>
                <a:cs typeface="Arial"/>
              </a:rPr>
              <a:t>handout </a:t>
            </a:r>
            <a:r>
              <a:rPr sz="1900" spc="-155" dirty="0">
                <a:latin typeface="Arial"/>
                <a:cs typeface="Arial"/>
              </a:rPr>
              <a:t>và </a:t>
            </a:r>
            <a:r>
              <a:rPr sz="1900" spc="-85" dirty="0">
                <a:latin typeface="Arial"/>
                <a:cs typeface="Arial"/>
              </a:rPr>
              <a:t>slide </a:t>
            </a:r>
            <a:r>
              <a:rPr sz="1900" spc="-110" dirty="0">
                <a:latin typeface="Arial"/>
                <a:cs typeface="Arial"/>
              </a:rPr>
              <a:t>nằm </a:t>
            </a:r>
            <a:r>
              <a:rPr sz="1900" spc="-55" dirty="0">
                <a:latin typeface="Arial"/>
                <a:cs typeface="Arial"/>
              </a:rPr>
              <a:t>trong </a:t>
            </a:r>
            <a:r>
              <a:rPr sz="1900" spc="-70" dirty="0">
                <a:latin typeface="Arial"/>
                <a:cs typeface="Arial"/>
              </a:rPr>
              <a:t>nó  </a:t>
            </a:r>
            <a:r>
              <a:rPr sz="1900" spc="-110" dirty="0">
                <a:latin typeface="Arial"/>
                <a:cs typeface="Arial"/>
              </a:rPr>
              <a:t>bạn </a:t>
            </a:r>
            <a:r>
              <a:rPr sz="1900" spc="-125" dirty="0">
                <a:latin typeface="Arial"/>
                <a:cs typeface="Arial"/>
              </a:rPr>
              <a:t>có </a:t>
            </a:r>
            <a:r>
              <a:rPr sz="1900" spc="-35" dirty="0">
                <a:latin typeface="Arial"/>
                <a:cs typeface="Arial"/>
              </a:rPr>
              <a:t>thể </a:t>
            </a:r>
            <a:r>
              <a:rPr sz="1900" spc="-95" dirty="0">
                <a:latin typeface="Arial"/>
                <a:cs typeface="Arial"/>
              </a:rPr>
              <a:t>chọn </a:t>
            </a:r>
            <a:r>
              <a:rPr sz="1900" spc="-85" dirty="0">
                <a:latin typeface="Arial"/>
                <a:cs typeface="Arial"/>
              </a:rPr>
              <a:t>là </a:t>
            </a:r>
            <a:r>
              <a:rPr sz="1900" spc="-110" dirty="0">
                <a:latin typeface="Arial"/>
                <a:cs typeface="Arial"/>
              </a:rPr>
              <a:t>nằm </a:t>
            </a:r>
            <a:r>
              <a:rPr sz="1900" spc="-140" dirty="0">
                <a:latin typeface="Arial"/>
                <a:cs typeface="Arial"/>
              </a:rPr>
              <a:t>ngang </a:t>
            </a:r>
            <a:r>
              <a:rPr sz="1900" spc="-120" dirty="0">
                <a:latin typeface="Arial"/>
                <a:cs typeface="Arial"/>
              </a:rPr>
              <a:t>hoặc </a:t>
            </a:r>
            <a:r>
              <a:rPr sz="1900" spc="-95" dirty="0">
                <a:latin typeface="Arial"/>
                <a:cs typeface="Arial"/>
              </a:rPr>
              <a:t>dọc. </a:t>
            </a:r>
            <a:r>
              <a:rPr sz="1900" spc="-135" dirty="0">
                <a:latin typeface="Arial"/>
                <a:cs typeface="Arial"/>
              </a:rPr>
              <a:t>Thông </a:t>
            </a:r>
            <a:r>
              <a:rPr sz="1900" spc="-105" dirty="0">
                <a:latin typeface="Arial"/>
                <a:cs typeface="Arial"/>
              </a:rPr>
              <a:t>thường, </a:t>
            </a:r>
            <a:r>
              <a:rPr sz="1900" spc="-140" dirty="0">
                <a:latin typeface="Arial"/>
                <a:cs typeface="Arial"/>
              </a:rPr>
              <a:t>người </a:t>
            </a:r>
            <a:r>
              <a:rPr sz="1900" spc="-50" dirty="0">
                <a:latin typeface="Arial"/>
                <a:cs typeface="Arial"/>
              </a:rPr>
              <a:t>ta </a:t>
            </a:r>
            <a:r>
              <a:rPr sz="1900" spc="-40" dirty="0">
                <a:latin typeface="Arial"/>
                <a:cs typeface="Arial"/>
              </a:rPr>
              <a:t>in  </a:t>
            </a:r>
            <a:r>
              <a:rPr sz="1900" spc="-65" dirty="0">
                <a:latin typeface="Arial"/>
                <a:cs typeface="Arial"/>
              </a:rPr>
              <a:t>handout </a:t>
            </a:r>
            <a:r>
              <a:rPr sz="1900" spc="-85" dirty="0">
                <a:latin typeface="Arial"/>
                <a:cs typeface="Arial"/>
              </a:rPr>
              <a:t>là </a:t>
            </a:r>
            <a:r>
              <a:rPr sz="1900" spc="-100" dirty="0">
                <a:latin typeface="Arial"/>
                <a:cs typeface="Arial"/>
              </a:rPr>
              <a:t>2 </a:t>
            </a:r>
            <a:r>
              <a:rPr sz="1900" spc="-85" dirty="0">
                <a:latin typeface="Arial"/>
                <a:cs typeface="Arial"/>
              </a:rPr>
              <a:t>slide </a:t>
            </a:r>
            <a:r>
              <a:rPr sz="1900" spc="-30" dirty="0">
                <a:latin typeface="Arial"/>
                <a:cs typeface="Arial"/>
              </a:rPr>
              <a:t>trên </a:t>
            </a:r>
            <a:r>
              <a:rPr sz="1900" spc="-25" dirty="0">
                <a:latin typeface="Arial"/>
                <a:cs typeface="Arial"/>
              </a:rPr>
              <a:t>một </a:t>
            </a:r>
            <a:r>
              <a:rPr sz="1900" spc="-70" dirty="0">
                <a:latin typeface="Arial"/>
                <a:cs typeface="Arial"/>
              </a:rPr>
              <a:t>trang </a:t>
            </a:r>
            <a:r>
              <a:rPr sz="1900" spc="-114" dirty="0">
                <a:latin typeface="Arial"/>
                <a:cs typeface="Arial"/>
              </a:rPr>
              <a:t>giấy </a:t>
            </a:r>
            <a:r>
              <a:rPr sz="1900" spc="-85" dirty="0">
                <a:latin typeface="Arial"/>
                <a:cs typeface="Arial"/>
              </a:rPr>
              <a:t>khổ </a:t>
            </a:r>
            <a:r>
              <a:rPr sz="1900" spc="-150" dirty="0">
                <a:latin typeface="Arial"/>
                <a:cs typeface="Arial"/>
              </a:rPr>
              <a:t>A4 </a:t>
            </a:r>
            <a:r>
              <a:rPr sz="1900" spc="-125" dirty="0">
                <a:latin typeface="Arial"/>
                <a:cs typeface="Arial"/>
              </a:rPr>
              <a:t>với </a:t>
            </a:r>
            <a:r>
              <a:rPr sz="1900" spc="-90" dirty="0">
                <a:latin typeface="Arial"/>
                <a:cs typeface="Arial"/>
              </a:rPr>
              <a:t>chiều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95" dirty="0">
                <a:latin typeface="Arial"/>
                <a:cs typeface="Arial"/>
              </a:rPr>
              <a:t>dọc.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852F0A-A329-E949-B2C6-7ABCC594FBD3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74F2C0-6F35-2440-8935-5063CDFC341D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AB13CA28-ABEB-0E46-8E0F-7A4460A8D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42" y="1114805"/>
            <a:ext cx="7842884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0" dirty="0">
                <a:solidFill>
                  <a:srgbClr val="4471C4"/>
                </a:solidFill>
                <a:latin typeface="Arial"/>
                <a:cs typeface="Arial"/>
              </a:rPr>
              <a:t>Chế </a:t>
            </a:r>
            <a:r>
              <a:rPr sz="2400" spc="-65" dirty="0">
                <a:solidFill>
                  <a:srgbClr val="4471C4"/>
                </a:solidFill>
                <a:latin typeface="Arial"/>
                <a:cs typeface="Arial"/>
              </a:rPr>
              <a:t>độ </a:t>
            </a:r>
            <a:r>
              <a:rPr sz="2400" spc="-120" dirty="0">
                <a:solidFill>
                  <a:srgbClr val="4471C4"/>
                </a:solidFill>
                <a:latin typeface="Arial"/>
                <a:cs typeface="Arial"/>
              </a:rPr>
              <a:t>Full</a:t>
            </a:r>
            <a:r>
              <a:rPr sz="2400" spc="-22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4471C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697865" marR="5080" indent="-228600">
              <a:lnSpc>
                <a:spcPct val="150000"/>
              </a:lnSpc>
              <a:spcBef>
                <a:spcPts val="580"/>
              </a:spcBef>
              <a:buClr>
                <a:srgbClr val="009FDA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"/>
                <a:cs typeface="Arial"/>
              </a:rPr>
              <a:t>Kiểu </a:t>
            </a:r>
            <a:r>
              <a:rPr sz="2000" spc="-40" dirty="0">
                <a:latin typeface="Arial"/>
                <a:cs typeface="Arial"/>
              </a:rPr>
              <a:t>in </a:t>
            </a:r>
            <a:r>
              <a:rPr sz="2000" spc="-130" dirty="0">
                <a:latin typeface="Arial"/>
                <a:cs typeface="Arial"/>
              </a:rPr>
              <a:t>này </a:t>
            </a:r>
            <a:r>
              <a:rPr sz="2000" spc="-175" dirty="0">
                <a:latin typeface="Arial"/>
                <a:cs typeface="Arial"/>
              </a:rPr>
              <a:t>sẽ </a:t>
            </a:r>
            <a:r>
              <a:rPr sz="2000" spc="-40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mỗi </a:t>
            </a:r>
            <a:r>
              <a:rPr sz="2000" spc="-85" dirty="0">
                <a:latin typeface="Arial"/>
                <a:cs typeface="Arial"/>
              </a:rPr>
              <a:t>slide </a:t>
            </a:r>
            <a:r>
              <a:rPr sz="2000" spc="-25" dirty="0">
                <a:latin typeface="Arial"/>
                <a:cs typeface="Arial"/>
              </a:rPr>
              <a:t>trên </a:t>
            </a:r>
            <a:r>
              <a:rPr sz="2000" spc="-20" dirty="0">
                <a:latin typeface="Arial"/>
                <a:cs typeface="Arial"/>
              </a:rPr>
              <a:t>một </a:t>
            </a:r>
            <a:r>
              <a:rPr sz="2000" spc="-65" dirty="0">
                <a:latin typeface="Arial"/>
                <a:cs typeface="Arial"/>
              </a:rPr>
              <a:t>trang </a:t>
            </a:r>
            <a:r>
              <a:rPr sz="2000" spc="-50" dirty="0">
                <a:latin typeface="Arial"/>
                <a:cs typeface="Arial"/>
              </a:rPr>
              <a:t>in. </a:t>
            </a:r>
            <a:r>
              <a:rPr sz="2000" spc="-100" dirty="0">
                <a:latin typeface="Arial"/>
                <a:cs typeface="Arial"/>
              </a:rPr>
              <a:t>Đối </a:t>
            </a:r>
            <a:r>
              <a:rPr sz="2000" spc="-120" dirty="0">
                <a:latin typeface="Arial"/>
                <a:cs typeface="Arial"/>
              </a:rPr>
              <a:t>với </a:t>
            </a:r>
            <a:r>
              <a:rPr sz="2000" spc="-114" dirty="0">
                <a:latin typeface="Arial"/>
                <a:cs typeface="Arial"/>
              </a:rPr>
              <a:t>những </a:t>
            </a:r>
            <a:r>
              <a:rPr sz="2000" spc="-85" dirty="0">
                <a:latin typeface="Arial"/>
                <a:cs typeface="Arial"/>
              </a:rPr>
              <a:t>bài </a:t>
            </a:r>
            <a:r>
              <a:rPr sz="2000" spc="-30" dirty="0">
                <a:latin typeface="Arial"/>
                <a:cs typeface="Arial"/>
              </a:rPr>
              <a:t>thuyết  </a:t>
            </a:r>
            <a:r>
              <a:rPr sz="2000" spc="-25" dirty="0">
                <a:latin typeface="Arial"/>
                <a:cs typeface="Arial"/>
              </a:rPr>
              <a:t>trình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quan </a:t>
            </a:r>
            <a:r>
              <a:rPr sz="2000" spc="-40" dirty="0">
                <a:latin typeface="Arial"/>
                <a:cs typeface="Arial"/>
              </a:rPr>
              <a:t>trọng, </a:t>
            </a:r>
            <a:r>
              <a:rPr sz="2000" spc="-135" dirty="0">
                <a:latin typeface="Arial"/>
                <a:cs typeface="Arial"/>
              </a:rPr>
              <a:t>người </a:t>
            </a:r>
            <a:r>
              <a:rPr sz="2000" spc="-45" dirty="0">
                <a:latin typeface="Arial"/>
                <a:cs typeface="Arial"/>
              </a:rPr>
              <a:t>ta </a:t>
            </a:r>
            <a:r>
              <a:rPr sz="2000" spc="-105" dirty="0">
                <a:latin typeface="Arial"/>
                <a:cs typeface="Arial"/>
              </a:rPr>
              <a:t>thường </a:t>
            </a:r>
            <a:r>
              <a:rPr sz="2000" spc="-204" dirty="0">
                <a:latin typeface="Arial"/>
                <a:cs typeface="Arial"/>
              </a:rPr>
              <a:t>sử </a:t>
            </a:r>
            <a:r>
              <a:rPr sz="2000" spc="-100" dirty="0">
                <a:latin typeface="Arial"/>
                <a:cs typeface="Arial"/>
              </a:rPr>
              <a:t>dụng </a:t>
            </a:r>
            <a:r>
              <a:rPr sz="2000" spc="-80" dirty="0">
                <a:latin typeface="Arial"/>
                <a:cs typeface="Arial"/>
              </a:rPr>
              <a:t>kiểu </a:t>
            </a:r>
            <a:r>
              <a:rPr sz="2000" spc="-40" dirty="0">
                <a:latin typeface="Arial"/>
                <a:cs typeface="Arial"/>
              </a:rPr>
              <a:t>in </a:t>
            </a:r>
            <a:r>
              <a:rPr sz="2000" spc="-130" dirty="0">
                <a:latin typeface="Arial"/>
                <a:cs typeface="Arial"/>
              </a:rPr>
              <a:t>này </a:t>
            </a:r>
            <a:r>
              <a:rPr sz="2000" spc="-75" dirty="0">
                <a:latin typeface="Arial"/>
                <a:cs typeface="Arial"/>
              </a:rPr>
              <a:t>để </a:t>
            </a:r>
            <a:r>
              <a:rPr sz="2000" spc="-165" dirty="0">
                <a:latin typeface="Arial"/>
                <a:cs typeface="Arial"/>
              </a:rPr>
              <a:t>các </a:t>
            </a:r>
            <a:r>
              <a:rPr sz="2000" spc="-50" dirty="0">
                <a:latin typeface="Arial"/>
                <a:cs typeface="Arial"/>
              </a:rPr>
              <a:t>nội </a:t>
            </a:r>
            <a:r>
              <a:rPr sz="2000" spc="-100" dirty="0">
                <a:latin typeface="Arial"/>
                <a:cs typeface="Arial"/>
              </a:rPr>
              <a:t>dung  </a:t>
            </a:r>
            <a:r>
              <a:rPr sz="2000" spc="-25" dirty="0">
                <a:latin typeface="Arial"/>
                <a:cs typeface="Arial"/>
              </a:rPr>
              <a:t>trên </a:t>
            </a:r>
            <a:r>
              <a:rPr sz="2000" spc="-85" dirty="0">
                <a:latin typeface="Arial"/>
                <a:cs typeface="Arial"/>
              </a:rPr>
              <a:t>slide đọc </a:t>
            </a:r>
            <a:r>
              <a:rPr sz="2000" spc="-150" dirty="0">
                <a:latin typeface="Arial"/>
                <a:cs typeface="Arial"/>
              </a:rPr>
              <a:t>được </a:t>
            </a:r>
            <a:r>
              <a:rPr sz="2000" spc="-100" dirty="0">
                <a:latin typeface="Arial"/>
                <a:cs typeface="Arial"/>
              </a:rPr>
              <a:t>dễ </a:t>
            </a:r>
            <a:r>
              <a:rPr sz="2000" spc="-125" dirty="0">
                <a:latin typeface="Arial"/>
                <a:cs typeface="Arial"/>
              </a:rPr>
              <a:t>dàng </a:t>
            </a:r>
            <a:r>
              <a:rPr sz="2000" spc="-25" dirty="0">
                <a:latin typeface="Arial"/>
                <a:cs typeface="Arial"/>
              </a:rPr>
              <a:t>trên </a:t>
            </a:r>
            <a:r>
              <a:rPr sz="2000" spc="-105" dirty="0">
                <a:latin typeface="Arial"/>
                <a:cs typeface="Arial"/>
              </a:rPr>
              <a:t>bản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in.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4759" y="3101720"/>
            <a:ext cx="6000750" cy="3264535"/>
            <a:chOff x="1504759" y="3101720"/>
            <a:chExt cx="6000750" cy="3264535"/>
          </a:xfrm>
        </p:grpSpPr>
        <p:sp>
          <p:nvSpPr>
            <p:cNvPr id="5" name="object 5"/>
            <p:cNvSpPr/>
            <p:nvPr/>
          </p:nvSpPr>
          <p:spPr>
            <a:xfrm>
              <a:off x="1514221" y="3111245"/>
              <a:ext cx="5981191" cy="3245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9522" y="3106483"/>
              <a:ext cx="5991225" cy="3255010"/>
            </a:xfrm>
            <a:custGeom>
              <a:avLst/>
              <a:gdLst/>
              <a:ahLst/>
              <a:cxnLst/>
              <a:rect l="l" t="t" r="r" b="b"/>
              <a:pathLst>
                <a:path w="5991225" h="3255010">
                  <a:moveTo>
                    <a:pt x="0" y="3254629"/>
                  </a:moveTo>
                  <a:lnTo>
                    <a:pt x="5990716" y="3254629"/>
                  </a:lnTo>
                  <a:lnTo>
                    <a:pt x="5990716" y="0"/>
                  </a:lnTo>
                  <a:lnTo>
                    <a:pt x="0" y="0"/>
                  </a:lnTo>
                  <a:lnTo>
                    <a:pt x="0" y="32546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70A21A-04E9-EA4E-80B3-5C180F1378C3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0BA292-D1A7-CF44-93F1-F16A540FF9DC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67FC766-000E-2D45-A10C-F1F0246F0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373" y="984630"/>
            <a:ext cx="5762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 err="1">
                <a:solidFill>
                  <a:srgbClr val="004164"/>
                </a:solidFill>
                <a:latin typeface="Arial"/>
                <a:cs typeface="Arial"/>
              </a:rPr>
              <a:t>Khái</a:t>
            </a:r>
            <a:r>
              <a:rPr sz="2800" spc="-18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004164"/>
                </a:solidFill>
                <a:latin typeface="Arial"/>
                <a:cs typeface="Arial"/>
              </a:rPr>
              <a:t>niệm</a:t>
            </a:r>
            <a:r>
              <a:rPr sz="2800" spc="-24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004164"/>
                </a:solidFill>
                <a:latin typeface="Arial"/>
                <a:cs typeface="Arial"/>
              </a:rPr>
              <a:t>thuyết</a:t>
            </a:r>
            <a:r>
              <a:rPr sz="2800" spc="-20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r>
              <a:rPr sz="2800" spc="-2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229" dirty="0">
                <a:solidFill>
                  <a:srgbClr val="004164"/>
                </a:solidFill>
                <a:latin typeface="Arial"/>
                <a:cs typeface="Arial"/>
              </a:rPr>
              <a:t>và</a:t>
            </a:r>
            <a:r>
              <a:rPr sz="2800" spc="-19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r>
              <a:rPr sz="2800" spc="-21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004164"/>
                </a:solidFill>
                <a:latin typeface="Arial"/>
                <a:cs typeface="Arial"/>
              </a:rPr>
              <a:t>chiếu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104" y="1676146"/>
            <a:ext cx="135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r>
              <a:rPr sz="2400" spc="-24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471C4"/>
                </a:solidFill>
                <a:latin typeface="Arial"/>
                <a:cs typeface="Arial"/>
              </a:rPr>
              <a:t>chiếu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1958" y="2145410"/>
            <a:ext cx="5791072" cy="4210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053D50-1D77-AD4C-91BB-F0B6E51F6212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683D37-9566-504A-8A2F-C7676DE37527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17FF067-8BF0-3648-A40D-865DF2A4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373" y="984630"/>
            <a:ext cx="5762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 err="1">
                <a:solidFill>
                  <a:srgbClr val="004164"/>
                </a:solidFill>
                <a:latin typeface="Arial"/>
                <a:cs typeface="Arial"/>
              </a:rPr>
              <a:t>Khái</a:t>
            </a:r>
            <a:r>
              <a:rPr sz="2800" spc="-18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004164"/>
                </a:solidFill>
                <a:latin typeface="Arial"/>
                <a:cs typeface="Arial"/>
              </a:rPr>
              <a:t>niệm</a:t>
            </a:r>
            <a:r>
              <a:rPr sz="2800" spc="-24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004164"/>
                </a:solidFill>
                <a:latin typeface="Arial"/>
                <a:cs typeface="Arial"/>
              </a:rPr>
              <a:t>thuyết</a:t>
            </a:r>
            <a:r>
              <a:rPr sz="2800" spc="-20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r>
              <a:rPr sz="2800" spc="-2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229" dirty="0">
                <a:solidFill>
                  <a:srgbClr val="004164"/>
                </a:solidFill>
                <a:latin typeface="Arial"/>
                <a:cs typeface="Arial"/>
              </a:rPr>
              <a:t>và</a:t>
            </a:r>
            <a:r>
              <a:rPr sz="2800" spc="-19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r>
              <a:rPr sz="2800" spc="-21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004164"/>
                </a:solidFill>
                <a:latin typeface="Arial"/>
                <a:cs typeface="Arial"/>
              </a:rPr>
              <a:t>chiếu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104" y="1676146"/>
            <a:ext cx="2762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solidFill>
                  <a:srgbClr val="4471C4"/>
                </a:solidFill>
                <a:latin typeface="Arial"/>
                <a:cs typeface="Arial"/>
              </a:rPr>
              <a:t>Bố </a:t>
            </a:r>
            <a:r>
              <a:rPr sz="2400" spc="-160" dirty="0">
                <a:solidFill>
                  <a:srgbClr val="4471C4"/>
                </a:solidFill>
                <a:latin typeface="Arial"/>
                <a:cs typeface="Arial"/>
              </a:rPr>
              <a:t>cục </a:t>
            </a:r>
            <a:r>
              <a:rPr sz="2400" spc="-105" dirty="0">
                <a:solidFill>
                  <a:srgbClr val="4471C4"/>
                </a:solidFill>
                <a:latin typeface="Arial"/>
                <a:cs typeface="Arial"/>
              </a:rPr>
              <a:t>bài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400" spc="-2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456" y="2323845"/>
            <a:ext cx="7831455" cy="1784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456" y="4340694"/>
            <a:ext cx="7831455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881FDA-F769-5249-9E45-70E8A3896EA1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DCE5B7-A7B4-F24A-B7B4-E0F69BB40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5F641096-5F51-9F48-9917-8E88100B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84" y="1103122"/>
            <a:ext cx="673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 err="1"/>
              <a:t>Hướng</a:t>
            </a:r>
            <a:r>
              <a:rPr spc="-270" dirty="0"/>
              <a:t> </a:t>
            </a:r>
            <a:r>
              <a:rPr spc="-160" dirty="0"/>
              <a:t>dẫn </a:t>
            </a:r>
            <a:r>
              <a:rPr spc="-290" dirty="0"/>
              <a:t>sử </a:t>
            </a:r>
            <a:r>
              <a:rPr spc="-155" dirty="0"/>
              <a:t>dụng phần mềm </a:t>
            </a:r>
            <a:r>
              <a:rPr spc="-65" dirty="0"/>
              <a:t>thuyết</a:t>
            </a:r>
            <a:r>
              <a:rPr spc="-355" dirty="0"/>
              <a:t> </a:t>
            </a:r>
            <a:r>
              <a:rPr spc="-50" dirty="0"/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104" y="1676146"/>
            <a:ext cx="2912745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solidFill>
                  <a:srgbClr val="4471C4"/>
                </a:solidFill>
                <a:latin typeface="Arial"/>
                <a:cs typeface="Arial"/>
              </a:rPr>
              <a:t>Phần </a:t>
            </a:r>
            <a:r>
              <a:rPr sz="2400" spc="-135" dirty="0">
                <a:solidFill>
                  <a:srgbClr val="4471C4"/>
                </a:solidFill>
                <a:latin typeface="Arial"/>
                <a:cs typeface="Arial"/>
              </a:rPr>
              <a:t>mềm </a:t>
            </a:r>
            <a:r>
              <a:rPr sz="2400" spc="-50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400" spc="-27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471C4"/>
                </a:solidFill>
                <a:latin typeface="Arial"/>
                <a:cs typeface="Arial"/>
              </a:rPr>
              <a:t>trình: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55" dirty="0">
                <a:latin typeface="Arial"/>
                <a:cs typeface="Arial"/>
              </a:rPr>
              <a:t>Microsoft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Powerpoint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2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145" dirty="0">
                <a:latin typeface="Arial"/>
                <a:cs typeface="Arial"/>
              </a:rPr>
              <a:t>Impress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170" dirty="0">
                <a:latin typeface="Arial"/>
                <a:cs typeface="Arial"/>
              </a:rPr>
              <a:t>Prezi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155" dirty="0">
                <a:latin typeface="Arial"/>
                <a:cs typeface="Arial"/>
              </a:rPr>
              <a:t>Google </a:t>
            </a:r>
            <a:r>
              <a:rPr sz="2400" spc="-110" dirty="0">
                <a:latin typeface="Arial"/>
                <a:cs typeface="Arial"/>
              </a:rPr>
              <a:t>Presentation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2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110" dirty="0">
                <a:latin typeface="Arial"/>
                <a:cs typeface="Arial"/>
              </a:rPr>
              <a:t>Flair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70014" y="1905635"/>
            <a:ext cx="1533525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5885" y="3536581"/>
            <a:ext cx="2557525" cy="986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0382" y="4591012"/>
            <a:ext cx="1892553" cy="820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0382" y="5594603"/>
            <a:ext cx="2273300" cy="721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3127" y="4879111"/>
            <a:ext cx="3124200" cy="1076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98F3F-21B6-544F-8379-FE7A9C778422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AEE2439-8CA9-4648-8EE1-6EF05E71D0B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8B2BFD07-49A7-0E4A-A298-D8D4E3B3B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84" y="1103122"/>
            <a:ext cx="673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 err="1"/>
              <a:t>Hướng</a:t>
            </a:r>
            <a:r>
              <a:rPr spc="-270" dirty="0"/>
              <a:t> </a:t>
            </a:r>
            <a:r>
              <a:rPr spc="-160" dirty="0"/>
              <a:t>dẫn </a:t>
            </a:r>
            <a:r>
              <a:rPr spc="-290" dirty="0"/>
              <a:t>sử </a:t>
            </a:r>
            <a:r>
              <a:rPr spc="-155" dirty="0"/>
              <a:t>dụng phần mềm </a:t>
            </a:r>
            <a:r>
              <a:rPr spc="-65" dirty="0"/>
              <a:t>thuyết</a:t>
            </a:r>
            <a:r>
              <a:rPr spc="-355" dirty="0"/>
              <a:t> </a:t>
            </a:r>
            <a:r>
              <a:rPr spc="-50" dirty="0"/>
              <a:t>trình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104" y="1642617"/>
            <a:ext cx="5737860" cy="41569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85" dirty="0">
                <a:solidFill>
                  <a:srgbClr val="4471C4"/>
                </a:solidFill>
                <a:latin typeface="Arial"/>
                <a:cs typeface="Arial"/>
              </a:rPr>
              <a:t>Phầm</a:t>
            </a:r>
            <a:r>
              <a:rPr sz="2200" spc="-20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4471C4"/>
                </a:solidFill>
                <a:latin typeface="Arial"/>
                <a:cs typeface="Arial"/>
              </a:rPr>
              <a:t>mềm</a:t>
            </a:r>
            <a:r>
              <a:rPr sz="2200" spc="-17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4471C4"/>
                </a:solidFill>
                <a:latin typeface="Arial"/>
                <a:cs typeface="Arial"/>
              </a:rPr>
              <a:t>thuyết</a:t>
            </a:r>
            <a:r>
              <a:rPr sz="2200" spc="-17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4471C4"/>
                </a:solidFill>
                <a:latin typeface="Arial"/>
                <a:cs typeface="Arial"/>
              </a:rPr>
              <a:t>trình</a:t>
            </a:r>
            <a:r>
              <a:rPr sz="2200" spc="-17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4471C4"/>
                </a:solidFill>
                <a:latin typeface="Arial"/>
                <a:cs typeface="Arial"/>
              </a:rPr>
              <a:t>Microsoft</a:t>
            </a:r>
            <a:r>
              <a:rPr sz="2200" spc="-1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4471C4"/>
                </a:solidFill>
                <a:latin typeface="Arial"/>
                <a:cs typeface="Arial"/>
              </a:rPr>
              <a:t>PowerPoint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155" dirty="0">
                <a:latin typeface="Arial"/>
                <a:cs typeface="Arial"/>
              </a:rPr>
              <a:t>Giới </a:t>
            </a:r>
            <a:r>
              <a:rPr sz="2200" spc="-45" dirty="0">
                <a:latin typeface="Arial"/>
                <a:cs typeface="Arial"/>
              </a:rPr>
              <a:t>thiệu </a:t>
            </a:r>
            <a:r>
              <a:rPr sz="2200" spc="-135" dirty="0" err="1">
                <a:latin typeface="Arial"/>
                <a:cs typeface="Arial"/>
              </a:rPr>
              <a:t>về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PowerPoint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210" dirty="0">
                <a:latin typeface="Arial"/>
                <a:cs typeface="Arial"/>
              </a:rPr>
              <a:t>Soạn </a:t>
            </a:r>
            <a:r>
              <a:rPr sz="2200" spc="-65" dirty="0">
                <a:latin typeface="Arial"/>
                <a:cs typeface="Arial"/>
              </a:rPr>
              <a:t>thảo </a:t>
            </a:r>
            <a:r>
              <a:rPr sz="2200" spc="-55" dirty="0">
                <a:latin typeface="Arial"/>
                <a:cs typeface="Arial"/>
              </a:rPr>
              <a:t>nội </a:t>
            </a:r>
            <a:r>
              <a:rPr sz="2200" spc="-114" dirty="0">
                <a:latin typeface="Arial"/>
                <a:cs typeface="Arial"/>
              </a:rPr>
              <a:t>dung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Slide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185" dirty="0">
                <a:latin typeface="Arial"/>
                <a:cs typeface="Arial"/>
              </a:rPr>
              <a:t>Chèn các </a:t>
            </a:r>
            <a:r>
              <a:rPr sz="2200" spc="-45" dirty="0">
                <a:latin typeface="Arial"/>
                <a:cs typeface="Arial"/>
              </a:rPr>
              <a:t>đối </a:t>
            </a:r>
            <a:r>
              <a:rPr sz="2200" spc="-114" dirty="0">
                <a:latin typeface="Arial"/>
                <a:cs typeface="Arial"/>
              </a:rPr>
              <a:t>tượng: </a:t>
            </a:r>
            <a:r>
              <a:rPr sz="2200" spc="-170" dirty="0">
                <a:latin typeface="Arial"/>
                <a:cs typeface="Arial"/>
              </a:rPr>
              <a:t>Âm </a:t>
            </a:r>
            <a:r>
              <a:rPr sz="2200" spc="-70" dirty="0">
                <a:latin typeface="Arial"/>
                <a:cs typeface="Arial"/>
              </a:rPr>
              <a:t>thanh, </a:t>
            </a:r>
            <a:r>
              <a:rPr sz="2200" spc="-100" dirty="0">
                <a:latin typeface="Arial"/>
                <a:cs typeface="Arial"/>
              </a:rPr>
              <a:t>hình </a:t>
            </a:r>
            <a:r>
              <a:rPr sz="2200" spc="-110" dirty="0">
                <a:latin typeface="Arial"/>
                <a:cs typeface="Arial"/>
              </a:rPr>
              <a:t>ảnh,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video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latin typeface="Arial"/>
                <a:cs typeface="Arial"/>
              </a:rPr>
              <a:t>Animations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125" dirty="0">
                <a:latin typeface="Arial"/>
                <a:cs typeface="Arial"/>
              </a:rPr>
              <a:t>Transitions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latin typeface="Arial"/>
                <a:cs typeface="Arial"/>
              </a:rPr>
              <a:t>Slide </a:t>
            </a:r>
            <a:r>
              <a:rPr sz="2200" spc="-80" dirty="0">
                <a:latin typeface="Arial"/>
                <a:cs typeface="Arial"/>
              </a:rPr>
              <a:t>Master </a:t>
            </a:r>
            <a:r>
              <a:rPr sz="2200" dirty="0">
                <a:latin typeface="Arial"/>
                <a:cs typeface="Arial"/>
              </a:rPr>
              <a:t>&amp;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Layout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85" dirty="0">
                <a:latin typeface="Arial"/>
                <a:cs typeface="Arial"/>
              </a:rPr>
              <a:t>Thiết </a:t>
            </a:r>
            <a:r>
              <a:rPr sz="2200" spc="-95" dirty="0">
                <a:latin typeface="Arial"/>
                <a:cs typeface="Arial"/>
              </a:rPr>
              <a:t>lập </a:t>
            </a:r>
            <a:r>
              <a:rPr sz="2200" spc="-135" dirty="0">
                <a:latin typeface="Arial"/>
                <a:cs typeface="Arial"/>
              </a:rPr>
              <a:t>chế </a:t>
            </a:r>
            <a:r>
              <a:rPr sz="2200" spc="-60" dirty="0">
                <a:latin typeface="Arial"/>
                <a:cs typeface="Arial"/>
              </a:rPr>
              <a:t>độ </a:t>
            </a:r>
            <a:r>
              <a:rPr sz="2200" spc="-35" dirty="0">
                <a:latin typeface="Arial"/>
                <a:cs typeface="Arial"/>
              </a:rPr>
              <a:t>trình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chiếu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AE74E8-EB18-F848-AB41-8370D3A10942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048719-161C-6D40-8B4C-8D2BAF77FC5B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BB93CFF4-2044-5B4D-A0FD-ED1C0DE0E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84" y="1103122"/>
            <a:ext cx="673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70" dirty="0" err="1"/>
              <a:t>Hướng</a:t>
            </a:r>
            <a:r>
              <a:rPr b="1" spc="-270" dirty="0"/>
              <a:t> </a:t>
            </a:r>
            <a:r>
              <a:rPr b="1" spc="-160" dirty="0"/>
              <a:t>dẫn </a:t>
            </a:r>
            <a:r>
              <a:rPr b="1" spc="-290" dirty="0"/>
              <a:t>sử </a:t>
            </a:r>
            <a:r>
              <a:rPr b="1" spc="-155" dirty="0"/>
              <a:t>dụng phần mềm </a:t>
            </a:r>
            <a:r>
              <a:rPr b="1" spc="-65" dirty="0"/>
              <a:t>thuyết</a:t>
            </a:r>
            <a:r>
              <a:rPr b="1" spc="-355" dirty="0"/>
              <a:t> </a:t>
            </a:r>
            <a:r>
              <a:rPr b="1" spc="-50" dirty="0"/>
              <a:t>trình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5104" y="1460347"/>
            <a:ext cx="7570470" cy="419345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pc="-140" dirty="0"/>
              <a:t>Giới </a:t>
            </a:r>
            <a:r>
              <a:rPr spc="-35" dirty="0"/>
              <a:t>thiệu </a:t>
            </a:r>
            <a:r>
              <a:rPr spc="-130" dirty="0"/>
              <a:t>về </a:t>
            </a:r>
            <a:r>
              <a:rPr spc="-114" dirty="0"/>
              <a:t>PowerPoint</a:t>
            </a:r>
            <a:r>
              <a:rPr spc="-295" dirty="0"/>
              <a:t> </a:t>
            </a:r>
            <a:endParaRPr lang="vi-VN" spc="-295" dirty="0"/>
          </a:p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pc="-165" dirty="0" err="1">
                <a:solidFill>
                  <a:srgbClr val="000000"/>
                </a:solidFill>
              </a:rPr>
              <a:t>Khởi</a:t>
            </a:r>
            <a:r>
              <a:rPr spc="-165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động </a:t>
            </a:r>
            <a:r>
              <a:rPr spc="-200" dirty="0">
                <a:solidFill>
                  <a:srgbClr val="000000"/>
                </a:solidFill>
              </a:rPr>
              <a:t>MS </a:t>
            </a:r>
            <a:r>
              <a:rPr spc="-110" dirty="0">
                <a:solidFill>
                  <a:srgbClr val="000000"/>
                </a:solidFill>
              </a:rPr>
              <a:t>PowerPoint</a:t>
            </a:r>
            <a:r>
              <a:rPr spc="-45" dirty="0">
                <a:solidFill>
                  <a:srgbClr val="000000"/>
                </a:solidFill>
              </a:rPr>
              <a:t> </a:t>
            </a:r>
            <a:endParaRPr lang="vi-VN" spc="-45" dirty="0">
              <a:solidFill>
                <a:srgbClr val="000000"/>
              </a:solidFill>
            </a:endParaRPr>
          </a:p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pc="-195" dirty="0" err="1">
                <a:solidFill>
                  <a:srgbClr val="000000"/>
                </a:solidFill>
              </a:rPr>
              <a:t>Tùy</a:t>
            </a:r>
            <a:r>
              <a:rPr spc="-19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theo </a:t>
            </a:r>
            <a:r>
              <a:rPr spc="-70" dirty="0">
                <a:solidFill>
                  <a:srgbClr val="000000"/>
                </a:solidFill>
              </a:rPr>
              <a:t>phiên </a:t>
            </a:r>
            <a:r>
              <a:rPr spc="-105" dirty="0">
                <a:solidFill>
                  <a:srgbClr val="000000"/>
                </a:solidFill>
              </a:rPr>
              <a:t>bản </a:t>
            </a:r>
            <a:r>
              <a:rPr spc="-95" dirty="0">
                <a:solidFill>
                  <a:srgbClr val="000000"/>
                </a:solidFill>
              </a:rPr>
              <a:t>Windows </a:t>
            </a:r>
            <a:r>
              <a:rPr spc="-130" dirty="0">
                <a:solidFill>
                  <a:srgbClr val="000000"/>
                </a:solidFill>
              </a:rPr>
              <a:t>mà </a:t>
            </a:r>
            <a:r>
              <a:rPr spc="-135" dirty="0">
                <a:solidFill>
                  <a:srgbClr val="000000"/>
                </a:solidFill>
              </a:rPr>
              <a:t>người </a:t>
            </a:r>
            <a:r>
              <a:rPr spc="-100" dirty="0">
                <a:solidFill>
                  <a:srgbClr val="000000"/>
                </a:solidFill>
              </a:rPr>
              <a:t>dùng </a:t>
            </a:r>
            <a:r>
              <a:rPr spc="-110" dirty="0">
                <a:solidFill>
                  <a:srgbClr val="000000"/>
                </a:solidFill>
              </a:rPr>
              <a:t>đang </a:t>
            </a:r>
            <a:r>
              <a:rPr spc="-204" dirty="0">
                <a:solidFill>
                  <a:srgbClr val="000000"/>
                </a:solidFill>
              </a:rPr>
              <a:t>sử </a:t>
            </a:r>
            <a:r>
              <a:rPr spc="-100" dirty="0">
                <a:solidFill>
                  <a:srgbClr val="000000"/>
                </a:solidFill>
              </a:rPr>
              <a:t>dụng </a:t>
            </a:r>
            <a:r>
              <a:rPr spc="-130" dirty="0">
                <a:solidFill>
                  <a:srgbClr val="000000"/>
                </a:solidFill>
              </a:rPr>
              <a:t>mà </a:t>
            </a:r>
            <a:r>
              <a:rPr spc="-140" dirty="0">
                <a:solidFill>
                  <a:srgbClr val="000000"/>
                </a:solidFill>
              </a:rPr>
              <a:t>đường </a:t>
            </a:r>
            <a:r>
              <a:rPr spc="-105" dirty="0">
                <a:solidFill>
                  <a:srgbClr val="000000"/>
                </a:solidFill>
              </a:rPr>
              <a:t>dẫn  </a:t>
            </a:r>
            <a:r>
              <a:rPr spc="-75" dirty="0">
                <a:solidFill>
                  <a:srgbClr val="000000"/>
                </a:solidFill>
              </a:rPr>
              <a:t>đến </a:t>
            </a:r>
            <a:r>
              <a:rPr spc="-150" dirty="0">
                <a:solidFill>
                  <a:srgbClr val="000000"/>
                </a:solidFill>
              </a:rPr>
              <a:t>chương </a:t>
            </a:r>
            <a:r>
              <a:rPr spc="-30" dirty="0">
                <a:solidFill>
                  <a:srgbClr val="000000"/>
                </a:solidFill>
              </a:rPr>
              <a:t>trình </a:t>
            </a:r>
            <a:r>
              <a:rPr spc="-105" dirty="0">
                <a:solidFill>
                  <a:srgbClr val="000000"/>
                </a:solidFill>
              </a:rPr>
              <a:t>PowerPoint </a:t>
            </a:r>
            <a:r>
              <a:rPr spc="-175" dirty="0">
                <a:solidFill>
                  <a:srgbClr val="000000"/>
                </a:solidFill>
              </a:rPr>
              <a:t>sẽ </a:t>
            </a:r>
            <a:r>
              <a:rPr spc="-130" dirty="0">
                <a:solidFill>
                  <a:srgbClr val="000000"/>
                </a:solidFill>
              </a:rPr>
              <a:t>khác </a:t>
            </a:r>
            <a:r>
              <a:rPr spc="-95" dirty="0">
                <a:solidFill>
                  <a:srgbClr val="000000"/>
                </a:solidFill>
              </a:rPr>
              <a:t>nhau </a:t>
            </a:r>
            <a:r>
              <a:rPr spc="-35" dirty="0">
                <a:solidFill>
                  <a:srgbClr val="000000"/>
                </a:solidFill>
              </a:rPr>
              <a:t>đôi </a:t>
            </a:r>
            <a:r>
              <a:rPr spc="-55" dirty="0">
                <a:solidFill>
                  <a:srgbClr val="000000"/>
                </a:solidFill>
              </a:rPr>
              <a:t>chút. </a:t>
            </a:r>
            <a:r>
              <a:rPr spc="-145" dirty="0">
                <a:solidFill>
                  <a:srgbClr val="000000"/>
                </a:solidFill>
              </a:rPr>
              <a:t>Trong </a:t>
            </a:r>
            <a:r>
              <a:rPr spc="-95" dirty="0">
                <a:solidFill>
                  <a:srgbClr val="000000"/>
                </a:solidFill>
              </a:rPr>
              <a:t>Windows </a:t>
            </a:r>
            <a:r>
              <a:rPr spc="-330" dirty="0">
                <a:solidFill>
                  <a:srgbClr val="000000"/>
                </a:solidFill>
              </a:rPr>
              <a:t>XP,  </a:t>
            </a:r>
            <a:r>
              <a:rPr spc="-95" dirty="0">
                <a:solidFill>
                  <a:srgbClr val="000000"/>
                </a:solidFill>
              </a:rPr>
              <a:t>Windows </a:t>
            </a:r>
            <a:r>
              <a:rPr spc="-114" dirty="0">
                <a:solidFill>
                  <a:srgbClr val="000000"/>
                </a:solidFill>
              </a:rPr>
              <a:t>Vista </a:t>
            </a:r>
            <a:r>
              <a:rPr spc="-160" dirty="0">
                <a:solidFill>
                  <a:srgbClr val="000000"/>
                </a:solidFill>
              </a:rPr>
              <a:t>và </a:t>
            </a:r>
            <a:r>
              <a:rPr spc="-95" dirty="0">
                <a:solidFill>
                  <a:srgbClr val="000000"/>
                </a:solidFill>
              </a:rPr>
              <a:t>Windows </a:t>
            </a:r>
            <a:r>
              <a:rPr spc="-100" dirty="0">
                <a:solidFill>
                  <a:srgbClr val="000000"/>
                </a:solidFill>
              </a:rPr>
              <a:t>7 </a:t>
            </a:r>
            <a:r>
              <a:rPr spc="-30" dirty="0">
                <a:solidFill>
                  <a:srgbClr val="000000"/>
                </a:solidFill>
              </a:rPr>
              <a:t>thì </a:t>
            </a:r>
            <a:r>
              <a:rPr spc="-140" dirty="0">
                <a:solidFill>
                  <a:srgbClr val="000000"/>
                </a:solidFill>
              </a:rPr>
              <a:t>đường </a:t>
            </a:r>
            <a:r>
              <a:rPr spc="-105" dirty="0">
                <a:solidFill>
                  <a:srgbClr val="000000"/>
                </a:solidFill>
              </a:rPr>
              <a:t>dẫn </a:t>
            </a:r>
            <a:r>
              <a:rPr spc="-15" dirty="0">
                <a:solidFill>
                  <a:srgbClr val="000000"/>
                </a:solidFill>
              </a:rPr>
              <a:t>truy </a:t>
            </a:r>
            <a:r>
              <a:rPr spc="-135" dirty="0">
                <a:solidFill>
                  <a:srgbClr val="000000"/>
                </a:solidFill>
              </a:rPr>
              <a:t>cập </a:t>
            </a:r>
            <a:r>
              <a:rPr spc="-75" dirty="0">
                <a:solidFill>
                  <a:srgbClr val="000000"/>
                </a:solidFill>
              </a:rPr>
              <a:t>đến </a:t>
            </a:r>
            <a:r>
              <a:rPr spc="-150" dirty="0">
                <a:solidFill>
                  <a:srgbClr val="000000"/>
                </a:solidFill>
              </a:rPr>
              <a:t>chương </a:t>
            </a:r>
            <a:r>
              <a:rPr spc="-30" dirty="0">
                <a:solidFill>
                  <a:srgbClr val="000000"/>
                </a:solidFill>
              </a:rPr>
              <a:t>trình </a:t>
            </a:r>
            <a:r>
              <a:rPr spc="-90" dirty="0">
                <a:solidFill>
                  <a:srgbClr val="000000"/>
                </a:solidFill>
              </a:rPr>
              <a:t>là  </a:t>
            </a:r>
            <a:r>
              <a:rPr spc="-100" dirty="0">
                <a:solidFill>
                  <a:srgbClr val="000000"/>
                </a:solidFill>
              </a:rPr>
              <a:t>giống </a:t>
            </a:r>
            <a:r>
              <a:rPr spc="-90" dirty="0">
                <a:solidFill>
                  <a:srgbClr val="000000"/>
                </a:solidFill>
              </a:rPr>
              <a:t>nhau. </a:t>
            </a:r>
            <a:r>
              <a:rPr spc="-235" dirty="0">
                <a:solidFill>
                  <a:srgbClr val="000000"/>
                </a:solidFill>
              </a:rPr>
              <a:t>Các </a:t>
            </a:r>
            <a:r>
              <a:rPr spc="-160" dirty="0">
                <a:solidFill>
                  <a:srgbClr val="000000"/>
                </a:solidFill>
              </a:rPr>
              <a:t>bước </a:t>
            </a:r>
            <a:r>
              <a:rPr spc="-110" dirty="0">
                <a:solidFill>
                  <a:srgbClr val="000000"/>
                </a:solidFill>
              </a:rPr>
              <a:t>khởi </a:t>
            </a:r>
            <a:r>
              <a:rPr spc="-90" dirty="0">
                <a:solidFill>
                  <a:srgbClr val="000000"/>
                </a:solidFill>
              </a:rPr>
              <a:t>động </a:t>
            </a:r>
            <a:r>
              <a:rPr spc="-110" dirty="0">
                <a:solidFill>
                  <a:srgbClr val="000000"/>
                </a:solidFill>
              </a:rPr>
              <a:t>như</a:t>
            </a:r>
            <a:r>
              <a:rPr spc="-415" dirty="0">
                <a:solidFill>
                  <a:srgbClr val="000000"/>
                </a:solidFill>
              </a:rPr>
              <a:t> </a:t>
            </a:r>
            <a:r>
              <a:rPr spc="-125" dirty="0">
                <a:solidFill>
                  <a:srgbClr val="000000"/>
                </a:solidFill>
              </a:rPr>
              <a:t>sau:</a:t>
            </a:r>
          </a:p>
          <a:p>
            <a:pPr marL="241300" indent="-228600" algn="just">
              <a:lnSpc>
                <a:spcPct val="100000"/>
              </a:lnSpc>
              <a:spcBef>
                <a:spcPts val="120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pc="-85" dirty="0">
                <a:solidFill>
                  <a:srgbClr val="000000"/>
                </a:solidFill>
              </a:rPr>
              <a:t>1. </a:t>
            </a:r>
            <a:r>
              <a:rPr spc="-220" dirty="0">
                <a:solidFill>
                  <a:srgbClr val="000000"/>
                </a:solidFill>
              </a:rPr>
              <a:t>Từ </a:t>
            </a:r>
            <a:r>
              <a:rPr spc="-170" dirty="0">
                <a:solidFill>
                  <a:srgbClr val="000000"/>
                </a:solidFill>
              </a:rPr>
              <a:t>cửa </a:t>
            </a:r>
            <a:r>
              <a:rPr spc="-150" dirty="0">
                <a:solidFill>
                  <a:srgbClr val="000000"/>
                </a:solidFill>
              </a:rPr>
              <a:t>sổ </a:t>
            </a:r>
            <a:r>
              <a:rPr spc="-95" dirty="0">
                <a:solidFill>
                  <a:srgbClr val="000000"/>
                </a:solidFill>
              </a:rPr>
              <a:t>Windows </a:t>
            </a:r>
            <a:r>
              <a:rPr spc="-135" dirty="0">
                <a:solidFill>
                  <a:srgbClr val="000000"/>
                </a:solidFill>
              </a:rPr>
              <a:t>người </a:t>
            </a:r>
            <a:r>
              <a:rPr spc="-100" dirty="0">
                <a:solidFill>
                  <a:srgbClr val="000000"/>
                </a:solidFill>
              </a:rPr>
              <a:t>dùng </a:t>
            </a:r>
            <a:r>
              <a:rPr spc="-95" dirty="0">
                <a:solidFill>
                  <a:srgbClr val="000000"/>
                </a:solidFill>
              </a:rPr>
              <a:t>chọn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Start</a:t>
            </a:r>
          </a:p>
          <a:p>
            <a:pPr marL="241300" indent="-228600" algn="just">
              <a:lnSpc>
                <a:spcPct val="100000"/>
              </a:lnSpc>
              <a:spcBef>
                <a:spcPts val="120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pc="-85" dirty="0">
                <a:solidFill>
                  <a:srgbClr val="000000"/>
                </a:solidFill>
              </a:rPr>
              <a:t>2. </a:t>
            </a:r>
            <a:r>
              <a:rPr spc="-150" dirty="0">
                <a:solidFill>
                  <a:srgbClr val="000000"/>
                </a:solidFill>
              </a:rPr>
              <a:t>Chọn </a:t>
            </a:r>
            <a:r>
              <a:rPr spc="-75" dirty="0">
                <a:solidFill>
                  <a:srgbClr val="000000"/>
                </a:solidFill>
              </a:rPr>
              <a:t>All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140" dirty="0">
                <a:solidFill>
                  <a:srgbClr val="000000"/>
                </a:solidFill>
              </a:rPr>
              <a:t>Programs</a:t>
            </a:r>
          </a:p>
          <a:p>
            <a:pPr marL="241300" indent="-228600" algn="just">
              <a:lnSpc>
                <a:spcPct val="100000"/>
              </a:lnSpc>
              <a:spcBef>
                <a:spcPts val="120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pc="-85" dirty="0">
                <a:solidFill>
                  <a:srgbClr val="000000"/>
                </a:solidFill>
              </a:rPr>
              <a:t>3. </a:t>
            </a:r>
            <a:r>
              <a:rPr spc="-150" dirty="0">
                <a:solidFill>
                  <a:srgbClr val="000000"/>
                </a:solidFill>
              </a:rPr>
              <a:t>Chọn </a:t>
            </a:r>
            <a:r>
              <a:rPr spc="-45" dirty="0">
                <a:solidFill>
                  <a:srgbClr val="000000"/>
                </a:solidFill>
              </a:rPr>
              <a:t>Microsoft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Office</a:t>
            </a:r>
          </a:p>
          <a:p>
            <a:pPr marL="241300" indent="-228600" algn="just">
              <a:lnSpc>
                <a:spcPct val="100000"/>
              </a:lnSpc>
              <a:spcBef>
                <a:spcPts val="120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pc="-85" dirty="0">
                <a:solidFill>
                  <a:srgbClr val="000000"/>
                </a:solidFill>
              </a:rPr>
              <a:t>4. </a:t>
            </a:r>
            <a:r>
              <a:rPr spc="-120" dirty="0">
                <a:solidFill>
                  <a:srgbClr val="000000"/>
                </a:solidFill>
              </a:rPr>
              <a:t>Nhấp </a:t>
            </a:r>
            <a:r>
              <a:rPr spc="-55" dirty="0">
                <a:solidFill>
                  <a:srgbClr val="000000"/>
                </a:solidFill>
              </a:rPr>
              <a:t>chuột </a:t>
            </a:r>
            <a:r>
              <a:rPr spc="-65" dirty="0">
                <a:solidFill>
                  <a:srgbClr val="000000"/>
                </a:solidFill>
              </a:rPr>
              <a:t>lên </a:t>
            </a:r>
            <a:r>
              <a:rPr spc="-45" dirty="0">
                <a:solidFill>
                  <a:srgbClr val="000000"/>
                </a:solidFill>
              </a:rPr>
              <a:t>Microsoft</a:t>
            </a:r>
            <a:r>
              <a:rPr spc="-40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Office </a:t>
            </a:r>
            <a:r>
              <a:rPr spc="-105" dirty="0">
                <a:solidFill>
                  <a:srgbClr val="000000"/>
                </a:solidFill>
              </a:rPr>
              <a:t>PowerPoint</a:t>
            </a:r>
            <a:endParaRPr spc="-100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2A39DE-8B54-5C46-B35B-B3267B3F2EDF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58B5D9-948F-3E4C-8532-45F590A4902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9A26C86-1648-5745-91F0-74E156E4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584" y="1103122"/>
            <a:ext cx="673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 err="1">
                <a:solidFill>
                  <a:srgbClr val="004164"/>
                </a:solidFill>
                <a:latin typeface="Arial"/>
                <a:cs typeface="Arial"/>
              </a:rPr>
              <a:t>Hướng</a:t>
            </a:r>
            <a:r>
              <a:rPr sz="2800" spc="-27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004164"/>
                </a:solidFill>
                <a:latin typeface="Arial"/>
                <a:cs typeface="Arial"/>
              </a:rPr>
              <a:t>dẫn </a:t>
            </a:r>
            <a:r>
              <a:rPr sz="2800" spc="-290" dirty="0">
                <a:solidFill>
                  <a:srgbClr val="004164"/>
                </a:solidFill>
                <a:latin typeface="Arial"/>
                <a:cs typeface="Arial"/>
              </a:rPr>
              <a:t>sử </a:t>
            </a:r>
            <a:r>
              <a:rPr sz="2800" spc="-155" dirty="0">
                <a:solidFill>
                  <a:srgbClr val="004164"/>
                </a:solidFill>
                <a:latin typeface="Arial"/>
                <a:cs typeface="Arial"/>
              </a:rPr>
              <a:t>dụng phần mềm </a:t>
            </a:r>
            <a:r>
              <a:rPr sz="2800" spc="-65" dirty="0">
                <a:solidFill>
                  <a:srgbClr val="004164"/>
                </a:solidFill>
                <a:latin typeface="Arial"/>
                <a:cs typeface="Arial"/>
              </a:rPr>
              <a:t>thuyết</a:t>
            </a:r>
            <a:r>
              <a:rPr sz="2800" spc="-35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104" y="1657857"/>
            <a:ext cx="3075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0" dirty="0">
                <a:solidFill>
                  <a:srgbClr val="4471C4"/>
                </a:solidFill>
                <a:latin typeface="Arial"/>
                <a:cs typeface="Arial"/>
              </a:rPr>
              <a:t>Giới </a:t>
            </a:r>
            <a:r>
              <a:rPr sz="2000" spc="-35" dirty="0">
                <a:solidFill>
                  <a:srgbClr val="4471C4"/>
                </a:solidFill>
                <a:latin typeface="Arial"/>
                <a:cs typeface="Arial"/>
              </a:rPr>
              <a:t>thiệu </a:t>
            </a:r>
            <a:r>
              <a:rPr sz="2000" spc="-130" dirty="0" err="1">
                <a:solidFill>
                  <a:srgbClr val="4471C4"/>
                </a:solidFill>
                <a:latin typeface="Arial"/>
                <a:cs typeface="Arial"/>
              </a:rPr>
              <a:t>về</a:t>
            </a:r>
            <a:r>
              <a:rPr sz="2000" spc="-1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471C4"/>
                </a:solidFill>
                <a:latin typeface="Arial"/>
                <a:cs typeface="Arial"/>
              </a:rPr>
              <a:t>PowerPoint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3189" y="2070480"/>
            <a:ext cx="5455793" cy="4086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5DE364-F42A-9D46-9D1F-AE8D1C464EA7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7FB2CF-B638-5849-8ADB-2D75B1C36423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BC89C8D-7186-0D40-9B1B-3257D9DD1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1785</Words>
  <Application>Microsoft Macintosh PowerPoint</Application>
  <PresentationFormat>On-screen Show (4:3)</PresentationFormat>
  <Paragraphs>157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Carlito</vt:lpstr>
      <vt:lpstr>Times New Roman</vt:lpstr>
      <vt:lpstr>Office Theme</vt:lpstr>
      <vt:lpstr>Chương 4 – PHẦN MỀM TRÌNH CHIẾU POWERPOINT Giảng viên: ThS. Vũ Ngoc Anh Email: anh.vuthingoc1@phenikaa-uni.edu.vn</vt:lpstr>
      <vt:lpstr>PowerPoint Presentation</vt:lpstr>
      <vt:lpstr>PowerPoint Presentation</vt:lpstr>
      <vt:lpstr>PowerPoint Presentation</vt:lpstr>
      <vt:lpstr>PowerPoint Presentation</vt:lpstr>
      <vt:lpstr>Hướng dẫn sử dụng phần mềm thuyết trình</vt:lpstr>
      <vt:lpstr>Hướng dẫn sử dụng phần mềm thuyết trình</vt:lpstr>
      <vt:lpstr>Hướng dẫn sử dụng phần mềm thuyết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Kỹ năng trình chiếu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MOODLE</dc:creator>
  <cp:lastModifiedBy>Vu Thi . Ngoc Anh</cp:lastModifiedBy>
  <cp:revision>3</cp:revision>
  <dcterms:created xsi:type="dcterms:W3CDTF">2021-10-01T13:41:10Z</dcterms:created>
  <dcterms:modified xsi:type="dcterms:W3CDTF">2021-10-01T15:02:02Z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2021-10-01T00:00:00Z</vt:filetime>
  </property>
</Properties>
</file>