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305" r:id="rId2"/>
    <p:sldId id="306" r:id="rId3"/>
    <p:sldId id="307" r:id="rId4"/>
    <p:sldId id="308" r:id="rId5"/>
    <p:sldId id="309" r:id="rId6"/>
    <p:sldId id="310" r:id="rId7"/>
    <p:sldId id="311" r:id="rId8"/>
    <p:sldId id="312" r:id="rId9"/>
    <p:sldId id="313" r:id="rId10"/>
    <p:sldId id="314" r:id="rId11"/>
  </p:sldIdLst>
  <p:sldSz cx="12192000" cy="6858000"/>
  <p:notesSz cx="6858000" cy="9144000"/>
  <p:defaultTextStyle>
    <a:defPPr>
      <a:defRPr lang="en-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4673"/>
  </p:normalViewPr>
  <p:slideViewPr>
    <p:cSldViewPr snapToGrid="0" snapToObjects="1">
      <p:cViewPr varScale="1">
        <p:scale>
          <a:sx n="109" d="100"/>
          <a:sy n="109" d="100"/>
        </p:scale>
        <p:origin x="584"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V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BF70D4-6FCA-6943-84AD-D841CB63943E}" type="datetimeFigureOut">
              <a:rPr lang="en-VN" smtClean="0"/>
              <a:t>9/14/21</a:t>
            </a:fld>
            <a:endParaRPr lang="en-V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V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V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3E491FD-0FF2-2A4A-A3C7-0597F9DB96D0}" type="slidenum">
              <a:rPr lang="en-VN" smtClean="0"/>
              <a:t>‹#›</a:t>
            </a:fld>
            <a:endParaRPr lang="en-VN"/>
          </a:p>
        </p:txBody>
      </p:sp>
    </p:spTree>
    <p:extLst>
      <p:ext uri="{BB962C8B-B14F-4D97-AF65-F5344CB8AC3E}">
        <p14:creationId xmlns:p14="http://schemas.microsoft.com/office/powerpoint/2010/main" val="36465979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VN" dirty="0"/>
          </a:p>
        </p:txBody>
      </p:sp>
      <p:sp>
        <p:nvSpPr>
          <p:cNvPr id="4" name="Slide Number Placeholder 3"/>
          <p:cNvSpPr>
            <a:spLocks noGrp="1"/>
          </p:cNvSpPr>
          <p:nvPr>
            <p:ph type="sldNum" sz="quarter" idx="5"/>
          </p:nvPr>
        </p:nvSpPr>
        <p:spPr/>
        <p:txBody>
          <a:bodyPr/>
          <a:lstStyle/>
          <a:p>
            <a:fld id="{9A2AED76-DE04-1948-8977-02C36786D181}" type="slidenum">
              <a:rPr lang="en-VN" smtClean="0"/>
              <a:t>1</a:t>
            </a:fld>
            <a:endParaRPr lang="en-VN"/>
          </a:p>
        </p:txBody>
      </p:sp>
    </p:spTree>
    <p:extLst>
      <p:ext uri="{BB962C8B-B14F-4D97-AF65-F5344CB8AC3E}">
        <p14:creationId xmlns:p14="http://schemas.microsoft.com/office/powerpoint/2010/main" val="7108955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8A292-F031-594E-A0BA-C49F3727CEE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VN"/>
          </a:p>
        </p:txBody>
      </p:sp>
      <p:sp>
        <p:nvSpPr>
          <p:cNvPr id="3" name="Subtitle 2">
            <a:extLst>
              <a:ext uri="{FF2B5EF4-FFF2-40B4-BE49-F238E27FC236}">
                <a16:creationId xmlns:a16="http://schemas.microsoft.com/office/drawing/2014/main" id="{7693A399-50A6-A048-8161-53877102B61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VN"/>
          </a:p>
        </p:txBody>
      </p:sp>
      <p:sp>
        <p:nvSpPr>
          <p:cNvPr id="4" name="Date Placeholder 3">
            <a:extLst>
              <a:ext uri="{FF2B5EF4-FFF2-40B4-BE49-F238E27FC236}">
                <a16:creationId xmlns:a16="http://schemas.microsoft.com/office/drawing/2014/main" id="{A20062A0-A408-2F4C-B6D8-1B31F592EE16}"/>
              </a:ext>
            </a:extLst>
          </p:cNvPr>
          <p:cNvSpPr>
            <a:spLocks noGrp="1"/>
          </p:cNvSpPr>
          <p:nvPr>
            <p:ph type="dt" sz="half" idx="10"/>
          </p:nvPr>
        </p:nvSpPr>
        <p:spPr/>
        <p:txBody>
          <a:bodyPr/>
          <a:lstStyle/>
          <a:p>
            <a:fld id="{4BBAEF1A-48F4-8740-B4E3-A2D6DB77E07A}" type="datetimeFigureOut">
              <a:rPr lang="en-VN" smtClean="0"/>
              <a:t>9/14/21</a:t>
            </a:fld>
            <a:endParaRPr lang="en-VN"/>
          </a:p>
        </p:txBody>
      </p:sp>
      <p:sp>
        <p:nvSpPr>
          <p:cNvPr id="5" name="Footer Placeholder 4">
            <a:extLst>
              <a:ext uri="{FF2B5EF4-FFF2-40B4-BE49-F238E27FC236}">
                <a16:creationId xmlns:a16="http://schemas.microsoft.com/office/drawing/2014/main" id="{ECBFFA9F-9CC9-8D43-B346-8D7F11D906A7}"/>
              </a:ext>
            </a:extLst>
          </p:cNvPr>
          <p:cNvSpPr>
            <a:spLocks noGrp="1"/>
          </p:cNvSpPr>
          <p:nvPr>
            <p:ph type="ftr" sz="quarter" idx="11"/>
          </p:nvPr>
        </p:nvSpPr>
        <p:spPr/>
        <p:txBody>
          <a:bodyPr/>
          <a:lstStyle/>
          <a:p>
            <a:endParaRPr lang="en-VN"/>
          </a:p>
        </p:txBody>
      </p:sp>
      <p:sp>
        <p:nvSpPr>
          <p:cNvPr id="6" name="Slide Number Placeholder 5">
            <a:extLst>
              <a:ext uri="{FF2B5EF4-FFF2-40B4-BE49-F238E27FC236}">
                <a16:creationId xmlns:a16="http://schemas.microsoft.com/office/drawing/2014/main" id="{1C69DA35-F4C5-AB43-9298-8D545AB6027F}"/>
              </a:ext>
            </a:extLst>
          </p:cNvPr>
          <p:cNvSpPr>
            <a:spLocks noGrp="1"/>
          </p:cNvSpPr>
          <p:nvPr>
            <p:ph type="sldNum" sz="quarter" idx="12"/>
          </p:nvPr>
        </p:nvSpPr>
        <p:spPr/>
        <p:txBody>
          <a:bodyPr/>
          <a:lstStyle/>
          <a:p>
            <a:fld id="{B69DB236-73AA-1F42-A1D2-D00F208A5324}" type="slidenum">
              <a:rPr lang="en-VN" smtClean="0"/>
              <a:t>‹#›</a:t>
            </a:fld>
            <a:endParaRPr lang="en-VN"/>
          </a:p>
        </p:txBody>
      </p:sp>
    </p:spTree>
    <p:extLst>
      <p:ext uri="{BB962C8B-B14F-4D97-AF65-F5344CB8AC3E}">
        <p14:creationId xmlns:p14="http://schemas.microsoft.com/office/powerpoint/2010/main" val="2831251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6066B-EB86-9343-8119-02562E13E26F}"/>
              </a:ext>
            </a:extLst>
          </p:cNvPr>
          <p:cNvSpPr>
            <a:spLocks noGrp="1"/>
          </p:cNvSpPr>
          <p:nvPr>
            <p:ph type="title"/>
          </p:nvPr>
        </p:nvSpPr>
        <p:spPr/>
        <p:txBody>
          <a:bodyPr/>
          <a:lstStyle/>
          <a:p>
            <a:r>
              <a:rPr lang="en-US"/>
              <a:t>Click to edit Master title style</a:t>
            </a:r>
            <a:endParaRPr lang="en-VN"/>
          </a:p>
        </p:txBody>
      </p:sp>
      <p:sp>
        <p:nvSpPr>
          <p:cNvPr id="3" name="Vertical Text Placeholder 2">
            <a:extLst>
              <a:ext uri="{FF2B5EF4-FFF2-40B4-BE49-F238E27FC236}">
                <a16:creationId xmlns:a16="http://schemas.microsoft.com/office/drawing/2014/main" id="{61C4D278-7BD3-C241-9008-D36CC0D566A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4" name="Date Placeholder 3">
            <a:extLst>
              <a:ext uri="{FF2B5EF4-FFF2-40B4-BE49-F238E27FC236}">
                <a16:creationId xmlns:a16="http://schemas.microsoft.com/office/drawing/2014/main" id="{35834676-4B8D-7E40-B0E1-1C35939EAEA6}"/>
              </a:ext>
            </a:extLst>
          </p:cNvPr>
          <p:cNvSpPr>
            <a:spLocks noGrp="1"/>
          </p:cNvSpPr>
          <p:nvPr>
            <p:ph type="dt" sz="half" idx="10"/>
          </p:nvPr>
        </p:nvSpPr>
        <p:spPr/>
        <p:txBody>
          <a:bodyPr/>
          <a:lstStyle/>
          <a:p>
            <a:fld id="{4BBAEF1A-48F4-8740-B4E3-A2D6DB77E07A}" type="datetimeFigureOut">
              <a:rPr lang="en-VN" smtClean="0"/>
              <a:t>9/14/21</a:t>
            </a:fld>
            <a:endParaRPr lang="en-VN"/>
          </a:p>
        </p:txBody>
      </p:sp>
      <p:sp>
        <p:nvSpPr>
          <p:cNvPr id="5" name="Footer Placeholder 4">
            <a:extLst>
              <a:ext uri="{FF2B5EF4-FFF2-40B4-BE49-F238E27FC236}">
                <a16:creationId xmlns:a16="http://schemas.microsoft.com/office/drawing/2014/main" id="{B6566A9C-F92B-C041-A3B9-B61452C71BF9}"/>
              </a:ext>
            </a:extLst>
          </p:cNvPr>
          <p:cNvSpPr>
            <a:spLocks noGrp="1"/>
          </p:cNvSpPr>
          <p:nvPr>
            <p:ph type="ftr" sz="quarter" idx="11"/>
          </p:nvPr>
        </p:nvSpPr>
        <p:spPr/>
        <p:txBody>
          <a:bodyPr/>
          <a:lstStyle/>
          <a:p>
            <a:endParaRPr lang="en-VN"/>
          </a:p>
        </p:txBody>
      </p:sp>
      <p:sp>
        <p:nvSpPr>
          <p:cNvPr id="6" name="Slide Number Placeholder 5">
            <a:extLst>
              <a:ext uri="{FF2B5EF4-FFF2-40B4-BE49-F238E27FC236}">
                <a16:creationId xmlns:a16="http://schemas.microsoft.com/office/drawing/2014/main" id="{F1046EE0-DF5A-514E-8F06-5B43ABA2CDAF}"/>
              </a:ext>
            </a:extLst>
          </p:cNvPr>
          <p:cNvSpPr>
            <a:spLocks noGrp="1"/>
          </p:cNvSpPr>
          <p:nvPr>
            <p:ph type="sldNum" sz="quarter" idx="12"/>
          </p:nvPr>
        </p:nvSpPr>
        <p:spPr/>
        <p:txBody>
          <a:bodyPr/>
          <a:lstStyle/>
          <a:p>
            <a:fld id="{B69DB236-73AA-1F42-A1D2-D00F208A5324}" type="slidenum">
              <a:rPr lang="en-VN" smtClean="0"/>
              <a:t>‹#›</a:t>
            </a:fld>
            <a:endParaRPr lang="en-VN"/>
          </a:p>
        </p:txBody>
      </p:sp>
    </p:spTree>
    <p:extLst>
      <p:ext uri="{BB962C8B-B14F-4D97-AF65-F5344CB8AC3E}">
        <p14:creationId xmlns:p14="http://schemas.microsoft.com/office/powerpoint/2010/main" val="22390839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A892F77-62A0-2F4B-9321-B40C27945B9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VN"/>
          </a:p>
        </p:txBody>
      </p:sp>
      <p:sp>
        <p:nvSpPr>
          <p:cNvPr id="3" name="Vertical Text Placeholder 2">
            <a:extLst>
              <a:ext uri="{FF2B5EF4-FFF2-40B4-BE49-F238E27FC236}">
                <a16:creationId xmlns:a16="http://schemas.microsoft.com/office/drawing/2014/main" id="{78F02BD6-300B-E14E-86D2-F0DC826E6D9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4" name="Date Placeholder 3">
            <a:extLst>
              <a:ext uri="{FF2B5EF4-FFF2-40B4-BE49-F238E27FC236}">
                <a16:creationId xmlns:a16="http://schemas.microsoft.com/office/drawing/2014/main" id="{389880C2-19B0-9E4A-835E-A8FBC9A4AB17}"/>
              </a:ext>
            </a:extLst>
          </p:cNvPr>
          <p:cNvSpPr>
            <a:spLocks noGrp="1"/>
          </p:cNvSpPr>
          <p:nvPr>
            <p:ph type="dt" sz="half" idx="10"/>
          </p:nvPr>
        </p:nvSpPr>
        <p:spPr/>
        <p:txBody>
          <a:bodyPr/>
          <a:lstStyle/>
          <a:p>
            <a:fld id="{4BBAEF1A-48F4-8740-B4E3-A2D6DB77E07A}" type="datetimeFigureOut">
              <a:rPr lang="en-VN" smtClean="0"/>
              <a:t>9/14/21</a:t>
            </a:fld>
            <a:endParaRPr lang="en-VN"/>
          </a:p>
        </p:txBody>
      </p:sp>
      <p:sp>
        <p:nvSpPr>
          <p:cNvPr id="5" name="Footer Placeholder 4">
            <a:extLst>
              <a:ext uri="{FF2B5EF4-FFF2-40B4-BE49-F238E27FC236}">
                <a16:creationId xmlns:a16="http://schemas.microsoft.com/office/drawing/2014/main" id="{C9EA6CED-66FF-A04F-8D00-BE34F8798CE5}"/>
              </a:ext>
            </a:extLst>
          </p:cNvPr>
          <p:cNvSpPr>
            <a:spLocks noGrp="1"/>
          </p:cNvSpPr>
          <p:nvPr>
            <p:ph type="ftr" sz="quarter" idx="11"/>
          </p:nvPr>
        </p:nvSpPr>
        <p:spPr/>
        <p:txBody>
          <a:bodyPr/>
          <a:lstStyle/>
          <a:p>
            <a:endParaRPr lang="en-VN"/>
          </a:p>
        </p:txBody>
      </p:sp>
      <p:sp>
        <p:nvSpPr>
          <p:cNvPr id="6" name="Slide Number Placeholder 5">
            <a:extLst>
              <a:ext uri="{FF2B5EF4-FFF2-40B4-BE49-F238E27FC236}">
                <a16:creationId xmlns:a16="http://schemas.microsoft.com/office/drawing/2014/main" id="{9143EAA6-9CBC-E04F-9FA5-E32BDEBC176F}"/>
              </a:ext>
            </a:extLst>
          </p:cNvPr>
          <p:cNvSpPr>
            <a:spLocks noGrp="1"/>
          </p:cNvSpPr>
          <p:nvPr>
            <p:ph type="sldNum" sz="quarter" idx="12"/>
          </p:nvPr>
        </p:nvSpPr>
        <p:spPr/>
        <p:txBody>
          <a:bodyPr/>
          <a:lstStyle/>
          <a:p>
            <a:fld id="{B69DB236-73AA-1F42-A1D2-D00F208A5324}" type="slidenum">
              <a:rPr lang="en-VN" smtClean="0"/>
              <a:t>‹#›</a:t>
            </a:fld>
            <a:endParaRPr lang="en-VN"/>
          </a:p>
        </p:txBody>
      </p:sp>
    </p:spTree>
    <p:extLst>
      <p:ext uri="{BB962C8B-B14F-4D97-AF65-F5344CB8AC3E}">
        <p14:creationId xmlns:p14="http://schemas.microsoft.com/office/powerpoint/2010/main" val="9949217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8CEF8-7C2A-2243-85A1-2D209DC34D30}"/>
              </a:ext>
            </a:extLst>
          </p:cNvPr>
          <p:cNvSpPr>
            <a:spLocks noGrp="1"/>
          </p:cNvSpPr>
          <p:nvPr>
            <p:ph type="title"/>
          </p:nvPr>
        </p:nvSpPr>
        <p:spPr/>
        <p:txBody>
          <a:bodyPr/>
          <a:lstStyle/>
          <a:p>
            <a:r>
              <a:rPr lang="en-US"/>
              <a:t>Click to edit Master title style</a:t>
            </a:r>
            <a:endParaRPr lang="en-VN"/>
          </a:p>
        </p:txBody>
      </p:sp>
      <p:sp>
        <p:nvSpPr>
          <p:cNvPr id="3" name="Content Placeholder 2">
            <a:extLst>
              <a:ext uri="{FF2B5EF4-FFF2-40B4-BE49-F238E27FC236}">
                <a16:creationId xmlns:a16="http://schemas.microsoft.com/office/drawing/2014/main" id="{1A58925C-EB34-0947-91F7-30A39943CB0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4" name="Date Placeholder 3">
            <a:extLst>
              <a:ext uri="{FF2B5EF4-FFF2-40B4-BE49-F238E27FC236}">
                <a16:creationId xmlns:a16="http://schemas.microsoft.com/office/drawing/2014/main" id="{867A6C53-668D-3B4A-830C-0E766DD0EB20}"/>
              </a:ext>
            </a:extLst>
          </p:cNvPr>
          <p:cNvSpPr>
            <a:spLocks noGrp="1"/>
          </p:cNvSpPr>
          <p:nvPr>
            <p:ph type="dt" sz="half" idx="10"/>
          </p:nvPr>
        </p:nvSpPr>
        <p:spPr/>
        <p:txBody>
          <a:bodyPr/>
          <a:lstStyle/>
          <a:p>
            <a:fld id="{4BBAEF1A-48F4-8740-B4E3-A2D6DB77E07A}" type="datetimeFigureOut">
              <a:rPr lang="en-VN" smtClean="0"/>
              <a:t>9/14/21</a:t>
            </a:fld>
            <a:endParaRPr lang="en-VN"/>
          </a:p>
        </p:txBody>
      </p:sp>
      <p:sp>
        <p:nvSpPr>
          <p:cNvPr id="5" name="Footer Placeholder 4">
            <a:extLst>
              <a:ext uri="{FF2B5EF4-FFF2-40B4-BE49-F238E27FC236}">
                <a16:creationId xmlns:a16="http://schemas.microsoft.com/office/drawing/2014/main" id="{56F83A09-7DF5-2A41-8D64-26497742F02A}"/>
              </a:ext>
            </a:extLst>
          </p:cNvPr>
          <p:cNvSpPr>
            <a:spLocks noGrp="1"/>
          </p:cNvSpPr>
          <p:nvPr>
            <p:ph type="ftr" sz="quarter" idx="11"/>
          </p:nvPr>
        </p:nvSpPr>
        <p:spPr/>
        <p:txBody>
          <a:bodyPr/>
          <a:lstStyle/>
          <a:p>
            <a:endParaRPr lang="en-VN"/>
          </a:p>
        </p:txBody>
      </p:sp>
      <p:sp>
        <p:nvSpPr>
          <p:cNvPr id="6" name="Slide Number Placeholder 5">
            <a:extLst>
              <a:ext uri="{FF2B5EF4-FFF2-40B4-BE49-F238E27FC236}">
                <a16:creationId xmlns:a16="http://schemas.microsoft.com/office/drawing/2014/main" id="{5512F861-173B-F544-B8C7-9C416B0C92E8}"/>
              </a:ext>
            </a:extLst>
          </p:cNvPr>
          <p:cNvSpPr>
            <a:spLocks noGrp="1"/>
          </p:cNvSpPr>
          <p:nvPr>
            <p:ph type="sldNum" sz="quarter" idx="12"/>
          </p:nvPr>
        </p:nvSpPr>
        <p:spPr/>
        <p:txBody>
          <a:bodyPr/>
          <a:lstStyle/>
          <a:p>
            <a:fld id="{B69DB236-73AA-1F42-A1D2-D00F208A5324}" type="slidenum">
              <a:rPr lang="en-VN" smtClean="0"/>
              <a:t>‹#›</a:t>
            </a:fld>
            <a:endParaRPr lang="en-VN"/>
          </a:p>
        </p:txBody>
      </p:sp>
    </p:spTree>
    <p:extLst>
      <p:ext uri="{BB962C8B-B14F-4D97-AF65-F5344CB8AC3E}">
        <p14:creationId xmlns:p14="http://schemas.microsoft.com/office/powerpoint/2010/main" val="5658335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F74481-F29E-5848-8B7F-FE371DEBD3D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VN"/>
          </a:p>
        </p:txBody>
      </p:sp>
      <p:sp>
        <p:nvSpPr>
          <p:cNvPr id="3" name="Text Placeholder 2">
            <a:extLst>
              <a:ext uri="{FF2B5EF4-FFF2-40B4-BE49-F238E27FC236}">
                <a16:creationId xmlns:a16="http://schemas.microsoft.com/office/drawing/2014/main" id="{A5C34312-2A42-0D45-AA03-289A99C4D8E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6130931-CCB6-6947-A8BF-CB4814CFBB26}"/>
              </a:ext>
            </a:extLst>
          </p:cNvPr>
          <p:cNvSpPr>
            <a:spLocks noGrp="1"/>
          </p:cNvSpPr>
          <p:nvPr>
            <p:ph type="dt" sz="half" idx="10"/>
          </p:nvPr>
        </p:nvSpPr>
        <p:spPr/>
        <p:txBody>
          <a:bodyPr/>
          <a:lstStyle/>
          <a:p>
            <a:fld id="{4BBAEF1A-48F4-8740-B4E3-A2D6DB77E07A}" type="datetimeFigureOut">
              <a:rPr lang="en-VN" smtClean="0"/>
              <a:t>9/14/21</a:t>
            </a:fld>
            <a:endParaRPr lang="en-VN"/>
          </a:p>
        </p:txBody>
      </p:sp>
      <p:sp>
        <p:nvSpPr>
          <p:cNvPr id="5" name="Footer Placeholder 4">
            <a:extLst>
              <a:ext uri="{FF2B5EF4-FFF2-40B4-BE49-F238E27FC236}">
                <a16:creationId xmlns:a16="http://schemas.microsoft.com/office/drawing/2014/main" id="{CB31AD4A-F0B8-F844-9A70-D6E505C3D227}"/>
              </a:ext>
            </a:extLst>
          </p:cNvPr>
          <p:cNvSpPr>
            <a:spLocks noGrp="1"/>
          </p:cNvSpPr>
          <p:nvPr>
            <p:ph type="ftr" sz="quarter" idx="11"/>
          </p:nvPr>
        </p:nvSpPr>
        <p:spPr/>
        <p:txBody>
          <a:bodyPr/>
          <a:lstStyle/>
          <a:p>
            <a:endParaRPr lang="en-VN"/>
          </a:p>
        </p:txBody>
      </p:sp>
      <p:sp>
        <p:nvSpPr>
          <p:cNvPr id="6" name="Slide Number Placeholder 5">
            <a:extLst>
              <a:ext uri="{FF2B5EF4-FFF2-40B4-BE49-F238E27FC236}">
                <a16:creationId xmlns:a16="http://schemas.microsoft.com/office/drawing/2014/main" id="{C4D33347-1F67-6646-9BC7-4E57D2575D11}"/>
              </a:ext>
            </a:extLst>
          </p:cNvPr>
          <p:cNvSpPr>
            <a:spLocks noGrp="1"/>
          </p:cNvSpPr>
          <p:nvPr>
            <p:ph type="sldNum" sz="quarter" idx="12"/>
          </p:nvPr>
        </p:nvSpPr>
        <p:spPr/>
        <p:txBody>
          <a:bodyPr/>
          <a:lstStyle/>
          <a:p>
            <a:fld id="{B69DB236-73AA-1F42-A1D2-D00F208A5324}" type="slidenum">
              <a:rPr lang="en-VN" smtClean="0"/>
              <a:t>‹#›</a:t>
            </a:fld>
            <a:endParaRPr lang="en-VN"/>
          </a:p>
        </p:txBody>
      </p:sp>
    </p:spTree>
    <p:extLst>
      <p:ext uri="{BB962C8B-B14F-4D97-AF65-F5344CB8AC3E}">
        <p14:creationId xmlns:p14="http://schemas.microsoft.com/office/powerpoint/2010/main" val="18604565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49EC2-7C31-B948-8029-D2E0636C94FE}"/>
              </a:ext>
            </a:extLst>
          </p:cNvPr>
          <p:cNvSpPr>
            <a:spLocks noGrp="1"/>
          </p:cNvSpPr>
          <p:nvPr>
            <p:ph type="title"/>
          </p:nvPr>
        </p:nvSpPr>
        <p:spPr/>
        <p:txBody>
          <a:bodyPr/>
          <a:lstStyle/>
          <a:p>
            <a:r>
              <a:rPr lang="en-US"/>
              <a:t>Click to edit Master title style</a:t>
            </a:r>
            <a:endParaRPr lang="en-VN"/>
          </a:p>
        </p:txBody>
      </p:sp>
      <p:sp>
        <p:nvSpPr>
          <p:cNvPr id="3" name="Content Placeholder 2">
            <a:extLst>
              <a:ext uri="{FF2B5EF4-FFF2-40B4-BE49-F238E27FC236}">
                <a16:creationId xmlns:a16="http://schemas.microsoft.com/office/drawing/2014/main" id="{218B4834-94D8-8641-8341-429F59F85D9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4" name="Content Placeholder 3">
            <a:extLst>
              <a:ext uri="{FF2B5EF4-FFF2-40B4-BE49-F238E27FC236}">
                <a16:creationId xmlns:a16="http://schemas.microsoft.com/office/drawing/2014/main" id="{8CB5915D-CECD-D540-AAB5-3660257AA23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5" name="Date Placeholder 4">
            <a:extLst>
              <a:ext uri="{FF2B5EF4-FFF2-40B4-BE49-F238E27FC236}">
                <a16:creationId xmlns:a16="http://schemas.microsoft.com/office/drawing/2014/main" id="{14C9C1AE-437F-964A-B765-EE5910689722}"/>
              </a:ext>
            </a:extLst>
          </p:cNvPr>
          <p:cNvSpPr>
            <a:spLocks noGrp="1"/>
          </p:cNvSpPr>
          <p:nvPr>
            <p:ph type="dt" sz="half" idx="10"/>
          </p:nvPr>
        </p:nvSpPr>
        <p:spPr/>
        <p:txBody>
          <a:bodyPr/>
          <a:lstStyle/>
          <a:p>
            <a:fld id="{4BBAEF1A-48F4-8740-B4E3-A2D6DB77E07A}" type="datetimeFigureOut">
              <a:rPr lang="en-VN" smtClean="0"/>
              <a:t>9/14/21</a:t>
            </a:fld>
            <a:endParaRPr lang="en-VN"/>
          </a:p>
        </p:txBody>
      </p:sp>
      <p:sp>
        <p:nvSpPr>
          <p:cNvPr id="6" name="Footer Placeholder 5">
            <a:extLst>
              <a:ext uri="{FF2B5EF4-FFF2-40B4-BE49-F238E27FC236}">
                <a16:creationId xmlns:a16="http://schemas.microsoft.com/office/drawing/2014/main" id="{60221B25-92C2-4947-A3D7-B24D39A919BC}"/>
              </a:ext>
            </a:extLst>
          </p:cNvPr>
          <p:cNvSpPr>
            <a:spLocks noGrp="1"/>
          </p:cNvSpPr>
          <p:nvPr>
            <p:ph type="ftr" sz="quarter" idx="11"/>
          </p:nvPr>
        </p:nvSpPr>
        <p:spPr/>
        <p:txBody>
          <a:bodyPr/>
          <a:lstStyle/>
          <a:p>
            <a:endParaRPr lang="en-VN"/>
          </a:p>
        </p:txBody>
      </p:sp>
      <p:sp>
        <p:nvSpPr>
          <p:cNvPr id="7" name="Slide Number Placeholder 6">
            <a:extLst>
              <a:ext uri="{FF2B5EF4-FFF2-40B4-BE49-F238E27FC236}">
                <a16:creationId xmlns:a16="http://schemas.microsoft.com/office/drawing/2014/main" id="{7BC9D6AD-CA9C-7643-A7BB-7925917091B2}"/>
              </a:ext>
            </a:extLst>
          </p:cNvPr>
          <p:cNvSpPr>
            <a:spLocks noGrp="1"/>
          </p:cNvSpPr>
          <p:nvPr>
            <p:ph type="sldNum" sz="quarter" idx="12"/>
          </p:nvPr>
        </p:nvSpPr>
        <p:spPr/>
        <p:txBody>
          <a:bodyPr/>
          <a:lstStyle/>
          <a:p>
            <a:fld id="{B69DB236-73AA-1F42-A1D2-D00F208A5324}" type="slidenum">
              <a:rPr lang="en-VN" smtClean="0"/>
              <a:t>‹#›</a:t>
            </a:fld>
            <a:endParaRPr lang="en-VN"/>
          </a:p>
        </p:txBody>
      </p:sp>
    </p:spTree>
    <p:extLst>
      <p:ext uri="{BB962C8B-B14F-4D97-AF65-F5344CB8AC3E}">
        <p14:creationId xmlns:p14="http://schemas.microsoft.com/office/powerpoint/2010/main" val="96272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8DEE8-7E07-4A40-8BBF-58778A6E4F79}"/>
              </a:ext>
            </a:extLst>
          </p:cNvPr>
          <p:cNvSpPr>
            <a:spLocks noGrp="1"/>
          </p:cNvSpPr>
          <p:nvPr>
            <p:ph type="title"/>
          </p:nvPr>
        </p:nvSpPr>
        <p:spPr>
          <a:xfrm>
            <a:off x="839788" y="365125"/>
            <a:ext cx="10515600" cy="1325563"/>
          </a:xfrm>
        </p:spPr>
        <p:txBody>
          <a:bodyPr/>
          <a:lstStyle/>
          <a:p>
            <a:r>
              <a:rPr lang="en-US"/>
              <a:t>Click to edit Master title style</a:t>
            </a:r>
            <a:endParaRPr lang="en-VN"/>
          </a:p>
        </p:txBody>
      </p:sp>
      <p:sp>
        <p:nvSpPr>
          <p:cNvPr id="3" name="Text Placeholder 2">
            <a:extLst>
              <a:ext uri="{FF2B5EF4-FFF2-40B4-BE49-F238E27FC236}">
                <a16:creationId xmlns:a16="http://schemas.microsoft.com/office/drawing/2014/main" id="{2DC7B55C-5719-8845-9022-1D622036CF2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22F0816-A29F-6B47-A2BE-49FAD5812D5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5" name="Text Placeholder 4">
            <a:extLst>
              <a:ext uri="{FF2B5EF4-FFF2-40B4-BE49-F238E27FC236}">
                <a16:creationId xmlns:a16="http://schemas.microsoft.com/office/drawing/2014/main" id="{45C2CDD2-5C57-C44A-83DE-4BA13CC5CB9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6A45A46-4722-CB42-81B1-CCC639E8381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7" name="Date Placeholder 6">
            <a:extLst>
              <a:ext uri="{FF2B5EF4-FFF2-40B4-BE49-F238E27FC236}">
                <a16:creationId xmlns:a16="http://schemas.microsoft.com/office/drawing/2014/main" id="{AA815C5D-4086-DC4D-8DC8-B69B1F8AF72A}"/>
              </a:ext>
            </a:extLst>
          </p:cNvPr>
          <p:cNvSpPr>
            <a:spLocks noGrp="1"/>
          </p:cNvSpPr>
          <p:nvPr>
            <p:ph type="dt" sz="half" idx="10"/>
          </p:nvPr>
        </p:nvSpPr>
        <p:spPr/>
        <p:txBody>
          <a:bodyPr/>
          <a:lstStyle/>
          <a:p>
            <a:fld id="{4BBAEF1A-48F4-8740-B4E3-A2D6DB77E07A}" type="datetimeFigureOut">
              <a:rPr lang="en-VN" smtClean="0"/>
              <a:t>9/14/21</a:t>
            </a:fld>
            <a:endParaRPr lang="en-VN"/>
          </a:p>
        </p:txBody>
      </p:sp>
      <p:sp>
        <p:nvSpPr>
          <p:cNvPr id="8" name="Footer Placeholder 7">
            <a:extLst>
              <a:ext uri="{FF2B5EF4-FFF2-40B4-BE49-F238E27FC236}">
                <a16:creationId xmlns:a16="http://schemas.microsoft.com/office/drawing/2014/main" id="{F8E890FF-58B9-F746-A107-5631CBE7E2A6}"/>
              </a:ext>
            </a:extLst>
          </p:cNvPr>
          <p:cNvSpPr>
            <a:spLocks noGrp="1"/>
          </p:cNvSpPr>
          <p:nvPr>
            <p:ph type="ftr" sz="quarter" idx="11"/>
          </p:nvPr>
        </p:nvSpPr>
        <p:spPr/>
        <p:txBody>
          <a:bodyPr/>
          <a:lstStyle/>
          <a:p>
            <a:endParaRPr lang="en-VN"/>
          </a:p>
        </p:txBody>
      </p:sp>
      <p:sp>
        <p:nvSpPr>
          <p:cNvPr id="9" name="Slide Number Placeholder 8">
            <a:extLst>
              <a:ext uri="{FF2B5EF4-FFF2-40B4-BE49-F238E27FC236}">
                <a16:creationId xmlns:a16="http://schemas.microsoft.com/office/drawing/2014/main" id="{3F3FDA90-533C-FD44-BA0D-4F5695863A4A}"/>
              </a:ext>
            </a:extLst>
          </p:cNvPr>
          <p:cNvSpPr>
            <a:spLocks noGrp="1"/>
          </p:cNvSpPr>
          <p:nvPr>
            <p:ph type="sldNum" sz="quarter" idx="12"/>
          </p:nvPr>
        </p:nvSpPr>
        <p:spPr/>
        <p:txBody>
          <a:bodyPr/>
          <a:lstStyle/>
          <a:p>
            <a:fld id="{B69DB236-73AA-1F42-A1D2-D00F208A5324}" type="slidenum">
              <a:rPr lang="en-VN" smtClean="0"/>
              <a:t>‹#›</a:t>
            </a:fld>
            <a:endParaRPr lang="en-VN"/>
          </a:p>
        </p:txBody>
      </p:sp>
    </p:spTree>
    <p:extLst>
      <p:ext uri="{BB962C8B-B14F-4D97-AF65-F5344CB8AC3E}">
        <p14:creationId xmlns:p14="http://schemas.microsoft.com/office/powerpoint/2010/main" val="16665310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F4F7F7-2DB6-6B46-B1A4-4268B581E218}"/>
              </a:ext>
            </a:extLst>
          </p:cNvPr>
          <p:cNvSpPr>
            <a:spLocks noGrp="1"/>
          </p:cNvSpPr>
          <p:nvPr>
            <p:ph type="title"/>
          </p:nvPr>
        </p:nvSpPr>
        <p:spPr/>
        <p:txBody>
          <a:bodyPr/>
          <a:lstStyle/>
          <a:p>
            <a:r>
              <a:rPr lang="en-US"/>
              <a:t>Click to edit Master title style</a:t>
            </a:r>
            <a:endParaRPr lang="en-VN"/>
          </a:p>
        </p:txBody>
      </p:sp>
      <p:sp>
        <p:nvSpPr>
          <p:cNvPr id="3" name="Date Placeholder 2">
            <a:extLst>
              <a:ext uri="{FF2B5EF4-FFF2-40B4-BE49-F238E27FC236}">
                <a16:creationId xmlns:a16="http://schemas.microsoft.com/office/drawing/2014/main" id="{46CE55F0-2CAC-9047-A92F-F6CB6B2C08B0}"/>
              </a:ext>
            </a:extLst>
          </p:cNvPr>
          <p:cNvSpPr>
            <a:spLocks noGrp="1"/>
          </p:cNvSpPr>
          <p:nvPr>
            <p:ph type="dt" sz="half" idx="10"/>
          </p:nvPr>
        </p:nvSpPr>
        <p:spPr/>
        <p:txBody>
          <a:bodyPr/>
          <a:lstStyle/>
          <a:p>
            <a:fld id="{4BBAEF1A-48F4-8740-B4E3-A2D6DB77E07A}" type="datetimeFigureOut">
              <a:rPr lang="en-VN" smtClean="0"/>
              <a:t>9/14/21</a:t>
            </a:fld>
            <a:endParaRPr lang="en-VN"/>
          </a:p>
        </p:txBody>
      </p:sp>
      <p:sp>
        <p:nvSpPr>
          <p:cNvPr id="4" name="Footer Placeholder 3">
            <a:extLst>
              <a:ext uri="{FF2B5EF4-FFF2-40B4-BE49-F238E27FC236}">
                <a16:creationId xmlns:a16="http://schemas.microsoft.com/office/drawing/2014/main" id="{C3A2F9F9-36E2-DB4C-8262-951EEDA12368}"/>
              </a:ext>
            </a:extLst>
          </p:cNvPr>
          <p:cNvSpPr>
            <a:spLocks noGrp="1"/>
          </p:cNvSpPr>
          <p:nvPr>
            <p:ph type="ftr" sz="quarter" idx="11"/>
          </p:nvPr>
        </p:nvSpPr>
        <p:spPr/>
        <p:txBody>
          <a:bodyPr/>
          <a:lstStyle/>
          <a:p>
            <a:endParaRPr lang="en-VN"/>
          </a:p>
        </p:txBody>
      </p:sp>
      <p:sp>
        <p:nvSpPr>
          <p:cNvPr id="5" name="Slide Number Placeholder 4">
            <a:extLst>
              <a:ext uri="{FF2B5EF4-FFF2-40B4-BE49-F238E27FC236}">
                <a16:creationId xmlns:a16="http://schemas.microsoft.com/office/drawing/2014/main" id="{0B277969-FBD6-164C-A67C-289EB1D1B1E2}"/>
              </a:ext>
            </a:extLst>
          </p:cNvPr>
          <p:cNvSpPr>
            <a:spLocks noGrp="1"/>
          </p:cNvSpPr>
          <p:nvPr>
            <p:ph type="sldNum" sz="quarter" idx="12"/>
          </p:nvPr>
        </p:nvSpPr>
        <p:spPr/>
        <p:txBody>
          <a:bodyPr/>
          <a:lstStyle/>
          <a:p>
            <a:fld id="{B69DB236-73AA-1F42-A1D2-D00F208A5324}" type="slidenum">
              <a:rPr lang="en-VN" smtClean="0"/>
              <a:t>‹#›</a:t>
            </a:fld>
            <a:endParaRPr lang="en-VN"/>
          </a:p>
        </p:txBody>
      </p:sp>
    </p:spTree>
    <p:extLst>
      <p:ext uri="{BB962C8B-B14F-4D97-AF65-F5344CB8AC3E}">
        <p14:creationId xmlns:p14="http://schemas.microsoft.com/office/powerpoint/2010/main" val="15288011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8A9845-07BA-FE49-A5C0-439098EC50CF}"/>
              </a:ext>
            </a:extLst>
          </p:cNvPr>
          <p:cNvSpPr>
            <a:spLocks noGrp="1"/>
          </p:cNvSpPr>
          <p:nvPr>
            <p:ph type="dt" sz="half" idx="10"/>
          </p:nvPr>
        </p:nvSpPr>
        <p:spPr/>
        <p:txBody>
          <a:bodyPr/>
          <a:lstStyle/>
          <a:p>
            <a:fld id="{4BBAEF1A-48F4-8740-B4E3-A2D6DB77E07A}" type="datetimeFigureOut">
              <a:rPr lang="en-VN" smtClean="0"/>
              <a:t>9/14/21</a:t>
            </a:fld>
            <a:endParaRPr lang="en-VN"/>
          </a:p>
        </p:txBody>
      </p:sp>
      <p:sp>
        <p:nvSpPr>
          <p:cNvPr id="3" name="Footer Placeholder 2">
            <a:extLst>
              <a:ext uri="{FF2B5EF4-FFF2-40B4-BE49-F238E27FC236}">
                <a16:creationId xmlns:a16="http://schemas.microsoft.com/office/drawing/2014/main" id="{19D4995D-3238-0F42-AF72-2EB1CD5C0D6A}"/>
              </a:ext>
            </a:extLst>
          </p:cNvPr>
          <p:cNvSpPr>
            <a:spLocks noGrp="1"/>
          </p:cNvSpPr>
          <p:nvPr>
            <p:ph type="ftr" sz="quarter" idx="11"/>
          </p:nvPr>
        </p:nvSpPr>
        <p:spPr/>
        <p:txBody>
          <a:bodyPr/>
          <a:lstStyle/>
          <a:p>
            <a:endParaRPr lang="en-VN"/>
          </a:p>
        </p:txBody>
      </p:sp>
      <p:sp>
        <p:nvSpPr>
          <p:cNvPr id="4" name="Slide Number Placeholder 3">
            <a:extLst>
              <a:ext uri="{FF2B5EF4-FFF2-40B4-BE49-F238E27FC236}">
                <a16:creationId xmlns:a16="http://schemas.microsoft.com/office/drawing/2014/main" id="{72615B34-F2AC-1240-9DC9-CE95AA64200D}"/>
              </a:ext>
            </a:extLst>
          </p:cNvPr>
          <p:cNvSpPr>
            <a:spLocks noGrp="1"/>
          </p:cNvSpPr>
          <p:nvPr>
            <p:ph type="sldNum" sz="quarter" idx="12"/>
          </p:nvPr>
        </p:nvSpPr>
        <p:spPr/>
        <p:txBody>
          <a:bodyPr/>
          <a:lstStyle/>
          <a:p>
            <a:fld id="{B69DB236-73AA-1F42-A1D2-D00F208A5324}" type="slidenum">
              <a:rPr lang="en-VN" smtClean="0"/>
              <a:t>‹#›</a:t>
            </a:fld>
            <a:endParaRPr lang="en-VN"/>
          </a:p>
        </p:txBody>
      </p:sp>
    </p:spTree>
    <p:extLst>
      <p:ext uri="{BB962C8B-B14F-4D97-AF65-F5344CB8AC3E}">
        <p14:creationId xmlns:p14="http://schemas.microsoft.com/office/powerpoint/2010/main" val="1617153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C9EDC-B647-BE48-86D1-3ACB55C86C7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VN"/>
          </a:p>
        </p:txBody>
      </p:sp>
      <p:sp>
        <p:nvSpPr>
          <p:cNvPr id="3" name="Content Placeholder 2">
            <a:extLst>
              <a:ext uri="{FF2B5EF4-FFF2-40B4-BE49-F238E27FC236}">
                <a16:creationId xmlns:a16="http://schemas.microsoft.com/office/drawing/2014/main" id="{BB62A313-3C55-3644-8391-8710DD5CC2E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4" name="Text Placeholder 3">
            <a:extLst>
              <a:ext uri="{FF2B5EF4-FFF2-40B4-BE49-F238E27FC236}">
                <a16:creationId xmlns:a16="http://schemas.microsoft.com/office/drawing/2014/main" id="{BA2EFF75-44FD-9948-AD6D-9EB7792961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232542C-E9DF-264C-98E4-2EB7A62AFFF3}"/>
              </a:ext>
            </a:extLst>
          </p:cNvPr>
          <p:cNvSpPr>
            <a:spLocks noGrp="1"/>
          </p:cNvSpPr>
          <p:nvPr>
            <p:ph type="dt" sz="half" idx="10"/>
          </p:nvPr>
        </p:nvSpPr>
        <p:spPr/>
        <p:txBody>
          <a:bodyPr/>
          <a:lstStyle/>
          <a:p>
            <a:fld id="{4BBAEF1A-48F4-8740-B4E3-A2D6DB77E07A}" type="datetimeFigureOut">
              <a:rPr lang="en-VN" smtClean="0"/>
              <a:t>9/14/21</a:t>
            </a:fld>
            <a:endParaRPr lang="en-VN"/>
          </a:p>
        </p:txBody>
      </p:sp>
      <p:sp>
        <p:nvSpPr>
          <p:cNvPr id="6" name="Footer Placeholder 5">
            <a:extLst>
              <a:ext uri="{FF2B5EF4-FFF2-40B4-BE49-F238E27FC236}">
                <a16:creationId xmlns:a16="http://schemas.microsoft.com/office/drawing/2014/main" id="{0B00488F-757D-7649-BF04-53134FC2485F}"/>
              </a:ext>
            </a:extLst>
          </p:cNvPr>
          <p:cNvSpPr>
            <a:spLocks noGrp="1"/>
          </p:cNvSpPr>
          <p:nvPr>
            <p:ph type="ftr" sz="quarter" idx="11"/>
          </p:nvPr>
        </p:nvSpPr>
        <p:spPr/>
        <p:txBody>
          <a:bodyPr/>
          <a:lstStyle/>
          <a:p>
            <a:endParaRPr lang="en-VN"/>
          </a:p>
        </p:txBody>
      </p:sp>
      <p:sp>
        <p:nvSpPr>
          <p:cNvPr id="7" name="Slide Number Placeholder 6">
            <a:extLst>
              <a:ext uri="{FF2B5EF4-FFF2-40B4-BE49-F238E27FC236}">
                <a16:creationId xmlns:a16="http://schemas.microsoft.com/office/drawing/2014/main" id="{4C897818-56A2-1D43-9A30-907AB9D83F4D}"/>
              </a:ext>
            </a:extLst>
          </p:cNvPr>
          <p:cNvSpPr>
            <a:spLocks noGrp="1"/>
          </p:cNvSpPr>
          <p:nvPr>
            <p:ph type="sldNum" sz="quarter" idx="12"/>
          </p:nvPr>
        </p:nvSpPr>
        <p:spPr/>
        <p:txBody>
          <a:bodyPr/>
          <a:lstStyle/>
          <a:p>
            <a:fld id="{B69DB236-73AA-1F42-A1D2-D00F208A5324}" type="slidenum">
              <a:rPr lang="en-VN" smtClean="0"/>
              <a:t>‹#›</a:t>
            </a:fld>
            <a:endParaRPr lang="en-VN"/>
          </a:p>
        </p:txBody>
      </p:sp>
    </p:spTree>
    <p:extLst>
      <p:ext uri="{BB962C8B-B14F-4D97-AF65-F5344CB8AC3E}">
        <p14:creationId xmlns:p14="http://schemas.microsoft.com/office/powerpoint/2010/main" val="25986199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2F9F6-FD63-D643-9449-8942D735033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VN"/>
          </a:p>
        </p:txBody>
      </p:sp>
      <p:sp>
        <p:nvSpPr>
          <p:cNvPr id="3" name="Picture Placeholder 2">
            <a:extLst>
              <a:ext uri="{FF2B5EF4-FFF2-40B4-BE49-F238E27FC236}">
                <a16:creationId xmlns:a16="http://schemas.microsoft.com/office/drawing/2014/main" id="{F8C213DA-40F9-7147-B4C0-1E10782671B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VN"/>
          </a:p>
        </p:txBody>
      </p:sp>
      <p:sp>
        <p:nvSpPr>
          <p:cNvPr id="4" name="Text Placeholder 3">
            <a:extLst>
              <a:ext uri="{FF2B5EF4-FFF2-40B4-BE49-F238E27FC236}">
                <a16:creationId xmlns:a16="http://schemas.microsoft.com/office/drawing/2014/main" id="{1D4B771E-D6EC-184B-98F7-A7F98C73F0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E070220-028B-9643-99CE-47869DFD0D82}"/>
              </a:ext>
            </a:extLst>
          </p:cNvPr>
          <p:cNvSpPr>
            <a:spLocks noGrp="1"/>
          </p:cNvSpPr>
          <p:nvPr>
            <p:ph type="dt" sz="half" idx="10"/>
          </p:nvPr>
        </p:nvSpPr>
        <p:spPr/>
        <p:txBody>
          <a:bodyPr/>
          <a:lstStyle/>
          <a:p>
            <a:fld id="{4BBAEF1A-48F4-8740-B4E3-A2D6DB77E07A}" type="datetimeFigureOut">
              <a:rPr lang="en-VN" smtClean="0"/>
              <a:t>9/14/21</a:t>
            </a:fld>
            <a:endParaRPr lang="en-VN"/>
          </a:p>
        </p:txBody>
      </p:sp>
      <p:sp>
        <p:nvSpPr>
          <p:cNvPr id="6" name="Footer Placeholder 5">
            <a:extLst>
              <a:ext uri="{FF2B5EF4-FFF2-40B4-BE49-F238E27FC236}">
                <a16:creationId xmlns:a16="http://schemas.microsoft.com/office/drawing/2014/main" id="{23FCB47D-64E5-2C49-884E-BF2EE7060122}"/>
              </a:ext>
            </a:extLst>
          </p:cNvPr>
          <p:cNvSpPr>
            <a:spLocks noGrp="1"/>
          </p:cNvSpPr>
          <p:nvPr>
            <p:ph type="ftr" sz="quarter" idx="11"/>
          </p:nvPr>
        </p:nvSpPr>
        <p:spPr/>
        <p:txBody>
          <a:bodyPr/>
          <a:lstStyle/>
          <a:p>
            <a:endParaRPr lang="en-VN"/>
          </a:p>
        </p:txBody>
      </p:sp>
      <p:sp>
        <p:nvSpPr>
          <p:cNvPr id="7" name="Slide Number Placeholder 6">
            <a:extLst>
              <a:ext uri="{FF2B5EF4-FFF2-40B4-BE49-F238E27FC236}">
                <a16:creationId xmlns:a16="http://schemas.microsoft.com/office/drawing/2014/main" id="{69930C5F-7D7D-5C45-A7A2-BF4B62602546}"/>
              </a:ext>
            </a:extLst>
          </p:cNvPr>
          <p:cNvSpPr>
            <a:spLocks noGrp="1"/>
          </p:cNvSpPr>
          <p:nvPr>
            <p:ph type="sldNum" sz="quarter" idx="12"/>
          </p:nvPr>
        </p:nvSpPr>
        <p:spPr/>
        <p:txBody>
          <a:bodyPr/>
          <a:lstStyle/>
          <a:p>
            <a:fld id="{B69DB236-73AA-1F42-A1D2-D00F208A5324}" type="slidenum">
              <a:rPr lang="en-VN" smtClean="0"/>
              <a:t>‹#›</a:t>
            </a:fld>
            <a:endParaRPr lang="en-VN"/>
          </a:p>
        </p:txBody>
      </p:sp>
    </p:spTree>
    <p:extLst>
      <p:ext uri="{BB962C8B-B14F-4D97-AF65-F5344CB8AC3E}">
        <p14:creationId xmlns:p14="http://schemas.microsoft.com/office/powerpoint/2010/main" val="11844495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487F186-6672-0D4F-97A0-FA93DA981A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VN"/>
          </a:p>
        </p:txBody>
      </p:sp>
      <p:sp>
        <p:nvSpPr>
          <p:cNvPr id="3" name="Text Placeholder 2">
            <a:extLst>
              <a:ext uri="{FF2B5EF4-FFF2-40B4-BE49-F238E27FC236}">
                <a16:creationId xmlns:a16="http://schemas.microsoft.com/office/drawing/2014/main" id="{F8034A3D-C8D0-B74C-BD34-30970897D97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4" name="Date Placeholder 3">
            <a:extLst>
              <a:ext uri="{FF2B5EF4-FFF2-40B4-BE49-F238E27FC236}">
                <a16:creationId xmlns:a16="http://schemas.microsoft.com/office/drawing/2014/main" id="{C631804A-CA69-414A-9A8C-8FC20C92AAD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BBAEF1A-48F4-8740-B4E3-A2D6DB77E07A}" type="datetimeFigureOut">
              <a:rPr lang="en-VN" smtClean="0"/>
              <a:t>9/14/21</a:t>
            </a:fld>
            <a:endParaRPr lang="en-VN"/>
          </a:p>
        </p:txBody>
      </p:sp>
      <p:sp>
        <p:nvSpPr>
          <p:cNvPr id="5" name="Footer Placeholder 4">
            <a:extLst>
              <a:ext uri="{FF2B5EF4-FFF2-40B4-BE49-F238E27FC236}">
                <a16:creationId xmlns:a16="http://schemas.microsoft.com/office/drawing/2014/main" id="{E436DFBC-8B5A-934F-8C6D-CF953F6BD2C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VN"/>
          </a:p>
        </p:txBody>
      </p:sp>
      <p:sp>
        <p:nvSpPr>
          <p:cNvPr id="6" name="Slide Number Placeholder 5">
            <a:extLst>
              <a:ext uri="{FF2B5EF4-FFF2-40B4-BE49-F238E27FC236}">
                <a16:creationId xmlns:a16="http://schemas.microsoft.com/office/drawing/2014/main" id="{78069189-13C3-BB49-B22B-9BA8DF8E78E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9DB236-73AA-1F42-A1D2-D00F208A5324}" type="slidenum">
              <a:rPr lang="en-VN" smtClean="0"/>
              <a:t>‹#›</a:t>
            </a:fld>
            <a:endParaRPr lang="en-VN"/>
          </a:p>
        </p:txBody>
      </p:sp>
    </p:spTree>
    <p:extLst>
      <p:ext uri="{BB962C8B-B14F-4D97-AF65-F5344CB8AC3E}">
        <p14:creationId xmlns:p14="http://schemas.microsoft.com/office/powerpoint/2010/main" val="35507242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jpg"/><Relationship Id="rId7" Type="http://schemas.openxmlformats.org/officeDocument/2006/relationships/image" Target="../media/image6.jpg"/><Relationship Id="rId2" Type="http://schemas.openxmlformats.org/officeDocument/2006/relationships/image" Target="../media/image1.jpg"/><Relationship Id="rId1" Type="http://schemas.openxmlformats.org/officeDocument/2006/relationships/slideLayout" Target="../slideLayouts/slideLayout7.xml"/><Relationship Id="rId6" Type="http://schemas.openxmlformats.org/officeDocument/2006/relationships/image" Target="../media/image5.jpg"/><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jpg"/><Relationship Id="rId7" Type="http://schemas.openxmlformats.org/officeDocument/2006/relationships/image" Target="../media/image6.jpg"/><Relationship Id="rId2" Type="http://schemas.openxmlformats.org/officeDocument/2006/relationships/image" Target="../media/image1.jpg"/><Relationship Id="rId1" Type="http://schemas.openxmlformats.org/officeDocument/2006/relationships/slideLayout" Target="../slideLayouts/slideLayout7.xml"/><Relationship Id="rId6" Type="http://schemas.openxmlformats.org/officeDocument/2006/relationships/image" Target="../media/image5.jp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hyperlink" Target="file:///Users/ngocanh/Desktop/TinVP_2021/Tro&#803;&#770;n%20thu/ma&#770;&#771;u_&#272;K.docx"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7" Type="http://schemas.openxmlformats.org/officeDocument/2006/relationships/image" Target="../media/image6.jpg"/><Relationship Id="rId2" Type="http://schemas.openxmlformats.org/officeDocument/2006/relationships/image" Target="../media/image1.jpg"/><Relationship Id="rId1" Type="http://schemas.openxmlformats.org/officeDocument/2006/relationships/slideLayout" Target="../slideLayouts/slideLayout7.xml"/><Relationship Id="rId6" Type="http://schemas.openxmlformats.org/officeDocument/2006/relationships/image" Target="../media/image5.jp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7" Type="http://schemas.openxmlformats.org/officeDocument/2006/relationships/image" Target="../media/image6.jpg"/><Relationship Id="rId2" Type="http://schemas.openxmlformats.org/officeDocument/2006/relationships/image" Target="../media/image1.jpg"/><Relationship Id="rId1" Type="http://schemas.openxmlformats.org/officeDocument/2006/relationships/slideLayout" Target="../slideLayouts/slideLayout7.xml"/><Relationship Id="rId6" Type="http://schemas.openxmlformats.org/officeDocument/2006/relationships/image" Target="../media/image5.jpg"/><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7" Type="http://schemas.openxmlformats.org/officeDocument/2006/relationships/image" Target="../media/image6.jpg"/><Relationship Id="rId2" Type="http://schemas.openxmlformats.org/officeDocument/2006/relationships/image" Target="../media/image1.jpg"/><Relationship Id="rId1" Type="http://schemas.openxmlformats.org/officeDocument/2006/relationships/slideLayout" Target="../slideLayouts/slideLayout7.xml"/><Relationship Id="rId6" Type="http://schemas.openxmlformats.org/officeDocument/2006/relationships/image" Target="../media/image5.jpg"/><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image" Target="../media/image2.jpg"/><Relationship Id="rId7" Type="http://schemas.openxmlformats.org/officeDocument/2006/relationships/image" Target="../media/image6.jpg"/><Relationship Id="rId2" Type="http://schemas.openxmlformats.org/officeDocument/2006/relationships/image" Target="../media/image1.jpg"/><Relationship Id="rId1" Type="http://schemas.openxmlformats.org/officeDocument/2006/relationships/slideLayout" Target="../slideLayouts/slideLayout7.xml"/><Relationship Id="rId6" Type="http://schemas.openxmlformats.org/officeDocument/2006/relationships/image" Target="../media/image5.jpg"/><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8" Type="http://schemas.openxmlformats.org/officeDocument/2006/relationships/image" Target="../media/image9.jpeg"/><Relationship Id="rId3" Type="http://schemas.openxmlformats.org/officeDocument/2006/relationships/image" Target="../media/image2.jpg"/><Relationship Id="rId7" Type="http://schemas.openxmlformats.org/officeDocument/2006/relationships/image" Target="../media/image6.jpg"/><Relationship Id="rId2" Type="http://schemas.openxmlformats.org/officeDocument/2006/relationships/image" Target="../media/image1.jpg"/><Relationship Id="rId1" Type="http://schemas.openxmlformats.org/officeDocument/2006/relationships/slideLayout" Target="../slideLayouts/slideLayout7.xml"/><Relationship Id="rId6" Type="http://schemas.openxmlformats.org/officeDocument/2006/relationships/image" Target="../media/image5.jpg"/><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8" Type="http://schemas.openxmlformats.org/officeDocument/2006/relationships/image" Target="../media/image10.jpeg"/><Relationship Id="rId3" Type="http://schemas.openxmlformats.org/officeDocument/2006/relationships/image" Target="../media/image2.jpg"/><Relationship Id="rId7" Type="http://schemas.openxmlformats.org/officeDocument/2006/relationships/image" Target="../media/image6.jpg"/><Relationship Id="rId2" Type="http://schemas.openxmlformats.org/officeDocument/2006/relationships/image" Target="../media/image1.jpg"/><Relationship Id="rId1" Type="http://schemas.openxmlformats.org/officeDocument/2006/relationships/slideLayout" Target="../slideLayouts/slideLayout7.xml"/><Relationship Id="rId6" Type="http://schemas.openxmlformats.org/officeDocument/2006/relationships/image" Target="../media/image5.jpg"/><Relationship Id="rId5" Type="http://schemas.openxmlformats.org/officeDocument/2006/relationships/image" Target="../media/image4.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8" Type="http://schemas.openxmlformats.org/officeDocument/2006/relationships/image" Target="../media/image11.jpeg"/><Relationship Id="rId3" Type="http://schemas.openxmlformats.org/officeDocument/2006/relationships/image" Target="../media/image2.jpg"/><Relationship Id="rId7" Type="http://schemas.openxmlformats.org/officeDocument/2006/relationships/image" Target="../media/image6.jpg"/><Relationship Id="rId2" Type="http://schemas.openxmlformats.org/officeDocument/2006/relationships/image" Target="../media/image1.jpg"/><Relationship Id="rId1" Type="http://schemas.openxmlformats.org/officeDocument/2006/relationships/slideLayout" Target="../slideLayouts/slideLayout7.xml"/><Relationship Id="rId6" Type="http://schemas.openxmlformats.org/officeDocument/2006/relationships/image" Target="../media/image5.jp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12">
            <a:extLst>
              <a:ext uri="{FF2B5EF4-FFF2-40B4-BE49-F238E27FC236}">
                <a16:creationId xmlns:a16="http://schemas.microsoft.com/office/drawing/2014/main" id="{97499AFC-5604-B04F-B1FC-AA55E06956ED}"/>
              </a:ext>
            </a:extLst>
          </p:cNvPr>
          <p:cNvSpPr txBox="1">
            <a:spLocks noGrp="1"/>
          </p:cNvSpPr>
          <p:nvPr>
            <p:ph type="body" idx="1"/>
          </p:nvPr>
        </p:nvSpPr>
        <p:spPr>
          <a:xfrm>
            <a:off x="2096173" y="1370927"/>
            <a:ext cx="8006043" cy="3937531"/>
          </a:xfrm>
          <a:prstGeom prst="rect">
            <a:avLst/>
          </a:prstGeom>
        </p:spPr>
        <p:txBody>
          <a:bodyPr vert="horz" wrap="square" lIns="0" tIns="163046" rIns="0" bIns="0" rtlCol="0">
            <a:spAutoFit/>
          </a:bodyPr>
          <a:lstStyle/>
          <a:p>
            <a:pPr marL="1460765" algn="just">
              <a:lnSpc>
                <a:spcPct val="100000"/>
              </a:lnSpc>
              <a:spcBef>
                <a:spcPts val="1284"/>
              </a:spcBef>
            </a:pPr>
            <a:r>
              <a:rPr sz="2206" b="1" spc="-4" dirty="0">
                <a:solidFill>
                  <a:srgbClr val="0000E6"/>
                </a:solidFill>
                <a:latin typeface="Times New Roman"/>
                <a:cs typeface="Times New Roman"/>
              </a:rPr>
              <a:t>BÀI </a:t>
            </a:r>
            <a:r>
              <a:rPr lang="vi-VN" sz="2206" b="1" spc="22" dirty="0">
                <a:solidFill>
                  <a:srgbClr val="0000E6"/>
                </a:solidFill>
                <a:latin typeface="Times New Roman"/>
                <a:cs typeface="Times New Roman"/>
              </a:rPr>
              <a:t>10</a:t>
            </a:r>
            <a:r>
              <a:rPr sz="2206" b="1" spc="22" dirty="0">
                <a:solidFill>
                  <a:srgbClr val="0000E6"/>
                </a:solidFill>
                <a:latin typeface="Times New Roman"/>
                <a:cs typeface="Times New Roman"/>
              </a:rPr>
              <a:t>. </a:t>
            </a:r>
            <a:r>
              <a:rPr lang="vi-VN" sz="2206" b="1" spc="22" dirty="0">
                <a:solidFill>
                  <a:srgbClr val="0000E6"/>
                </a:solidFill>
                <a:latin typeface="Times New Roman"/>
                <a:cs typeface="Times New Roman"/>
              </a:rPr>
              <a:t>TRỘN THƯ TRONG WORD</a:t>
            </a:r>
          </a:p>
          <a:p>
            <a:pPr marL="515498" indent="-289968" algn="just">
              <a:lnSpc>
                <a:spcPct val="100000"/>
              </a:lnSpc>
              <a:spcBef>
                <a:spcPts val="1284"/>
              </a:spcBef>
              <a:buFont typeface="Wingdings" pitchFamily="2" charset="2"/>
              <a:buChar char="v"/>
            </a:pPr>
            <a:r>
              <a:rPr lang="vi-VN" sz="2118" dirty="0"/>
              <a:t>Trộn thư phải có 02 file tài liệu sau: </a:t>
            </a:r>
          </a:p>
          <a:p>
            <a:pPr marL="528105" indent="-302575" algn="just">
              <a:lnSpc>
                <a:spcPct val="100000"/>
              </a:lnSpc>
              <a:spcBef>
                <a:spcPts val="1284"/>
              </a:spcBef>
              <a:buFontTx/>
              <a:buChar char="-"/>
            </a:pPr>
            <a:r>
              <a:rPr lang="vi-VN" sz="2118" dirty="0"/>
              <a:t>Văn bản gốc (Main document): Nội dung văn bản đã được soạn thảo sẵn và bỏ trống các thông tin cần điền. Ví dụ: thư mời, thư cảm ơn, giấy báo trúng tuyển, không trúng tuyển, thư mời phỏng vấn, thư báo thầu….bỏ trống tên người nhận, đơn vị nhận, địa chỉ, điện thoại, ngày tháng năm sinh…. </a:t>
            </a:r>
          </a:p>
          <a:p>
            <a:pPr marL="225530" algn="just">
              <a:lnSpc>
                <a:spcPct val="100000"/>
              </a:lnSpc>
              <a:spcBef>
                <a:spcPts val="1284"/>
              </a:spcBef>
            </a:pPr>
            <a:r>
              <a:rPr lang="vi-VN" sz="2118" dirty="0"/>
              <a:t>- Dữ liệu gốc (Data source): Bộ cơ sở thông tin dữ liệu cho mỗi cá nhân, mỗi đơn vị để điền vào các ô trống trong văn bản đã được soạn sẵn. </a:t>
            </a:r>
            <a:endParaRPr lang="vi-VN" sz="1897" b="1" spc="22" dirty="0">
              <a:solidFill>
                <a:srgbClr val="0000E6"/>
              </a:solidFill>
              <a:latin typeface="Times New Roman"/>
              <a:cs typeface="Times New Roman"/>
            </a:endParaRPr>
          </a:p>
        </p:txBody>
      </p:sp>
      <p:sp>
        <p:nvSpPr>
          <p:cNvPr id="5" name="object 6">
            <a:extLst>
              <a:ext uri="{FF2B5EF4-FFF2-40B4-BE49-F238E27FC236}">
                <a16:creationId xmlns:a16="http://schemas.microsoft.com/office/drawing/2014/main" id="{01F5C475-7D6B-7C48-84B1-C7875AECF3B4}"/>
              </a:ext>
            </a:extLst>
          </p:cNvPr>
          <p:cNvSpPr/>
          <p:nvPr/>
        </p:nvSpPr>
        <p:spPr>
          <a:xfrm>
            <a:off x="1658471" y="672353"/>
            <a:ext cx="8875059" cy="281268"/>
          </a:xfrm>
          <a:custGeom>
            <a:avLst/>
            <a:gdLst/>
            <a:ahLst/>
            <a:cxnLst/>
            <a:rect l="l" t="t" r="r" b="b"/>
            <a:pathLst>
              <a:path w="10058400" h="318769">
                <a:moveTo>
                  <a:pt x="10058400" y="318516"/>
                </a:moveTo>
                <a:lnTo>
                  <a:pt x="0" y="318516"/>
                </a:lnTo>
                <a:lnTo>
                  <a:pt x="0" y="0"/>
                </a:lnTo>
                <a:lnTo>
                  <a:pt x="10058400" y="0"/>
                </a:lnTo>
                <a:lnTo>
                  <a:pt x="10058400" y="318516"/>
                </a:lnTo>
                <a:close/>
              </a:path>
            </a:pathLst>
          </a:custGeom>
          <a:solidFill>
            <a:srgbClr val="FFBF00"/>
          </a:solidFill>
        </p:spPr>
        <p:txBody>
          <a:bodyPr wrap="square" lIns="0" tIns="0" rIns="0" bIns="0" rtlCol="0"/>
          <a:lstStyle/>
          <a:p>
            <a:endParaRPr sz="1588"/>
          </a:p>
        </p:txBody>
      </p:sp>
    </p:spTree>
    <p:extLst>
      <p:ext uri="{BB962C8B-B14F-4D97-AF65-F5344CB8AC3E}">
        <p14:creationId xmlns:p14="http://schemas.microsoft.com/office/powerpoint/2010/main" val="22609735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692088" y="1186925"/>
            <a:ext cx="8875059" cy="4992893"/>
          </a:xfrm>
          <a:prstGeom prst="rect">
            <a:avLst/>
          </a:prstGeom>
          <a:blipFill>
            <a:blip r:embed="rId2" cstate="print"/>
            <a:stretch>
              <a:fillRect/>
            </a:stretch>
          </a:blipFill>
        </p:spPr>
        <p:txBody>
          <a:bodyPr wrap="square" lIns="0" tIns="0" rIns="0" bIns="0" rtlCol="0"/>
          <a:lstStyle/>
          <a:p>
            <a:endParaRPr sz="1588"/>
          </a:p>
        </p:txBody>
      </p:sp>
      <p:grpSp>
        <p:nvGrpSpPr>
          <p:cNvPr id="3" name="object 3"/>
          <p:cNvGrpSpPr/>
          <p:nvPr/>
        </p:nvGrpSpPr>
        <p:grpSpPr>
          <a:xfrm>
            <a:off x="1658471" y="933225"/>
            <a:ext cx="2080372" cy="4993341"/>
            <a:chOff x="0" y="1057655"/>
            <a:chExt cx="2357755" cy="5659120"/>
          </a:xfrm>
        </p:grpSpPr>
        <p:sp>
          <p:nvSpPr>
            <p:cNvPr id="4" name="object 4"/>
            <p:cNvSpPr/>
            <p:nvPr/>
          </p:nvSpPr>
          <p:spPr>
            <a:xfrm>
              <a:off x="0" y="1240536"/>
              <a:ext cx="2357628" cy="5475732"/>
            </a:xfrm>
            <a:prstGeom prst="rect">
              <a:avLst/>
            </a:prstGeom>
            <a:blipFill>
              <a:blip r:embed="rId3" cstate="print"/>
              <a:stretch>
                <a:fillRect/>
              </a:stretch>
            </a:blipFill>
          </p:spPr>
          <p:txBody>
            <a:bodyPr wrap="square" lIns="0" tIns="0" rIns="0" bIns="0" rtlCol="0"/>
            <a:lstStyle/>
            <a:p>
              <a:endParaRPr sz="1588"/>
            </a:p>
          </p:txBody>
        </p:sp>
        <p:sp>
          <p:nvSpPr>
            <p:cNvPr id="5" name="object 5"/>
            <p:cNvSpPr/>
            <p:nvPr/>
          </p:nvSpPr>
          <p:spPr>
            <a:xfrm>
              <a:off x="22847" y="1057655"/>
              <a:ext cx="1164590" cy="5654675"/>
            </a:xfrm>
            <a:custGeom>
              <a:avLst/>
              <a:gdLst/>
              <a:ahLst/>
              <a:cxnLst/>
              <a:rect l="l" t="t" r="r" b="b"/>
              <a:pathLst>
                <a:path w="1164590" h="5654675">
                  <a:moveTo>
                    <a:pt x="408444" y="3630180"/>
                  </a:moveTo>
                  <a:lnTo>
                    <a:pt x="404533" y="3585768"/>
                  </a:lnTo>
                  <a:lnTo>
                    <a:pt x="400062" y="3540074"/>
                  </a:lnTo>
                  <a:lnTo>
                    <a:pt x="395579" y="3494087"/>
                  </a:lnTo>
                  <a:lnTo>
                    <a:pt x="391680" y="3448824"/>
                  </a:lnTo>
                  <a:lnTo>
                    <a:pt x="391680" y="3418344"/>
                  </a:lnTo>
                  <a:lnTo>
                    <a:pt x="380809" y="3368700"/>
                  </a:lnTo>
                  <a:lnTo>
                    <a:pt x="370141" y="3319119"/>
                  </a:lnTo>
                  <a:lnTo>
                    <a:pt x="359676" y="3269602"/>
                  </a:lnTo>
                  <a:lnTo>
                    <a:pt x="349415" y="3220148"/>
                  </a:lnTo>
                  <a:lnTo>
                    <a:pt x="339356" y="3170720"/>
                  </a:lnTo>
                  <a:lnTo>
                    <a:pt x="329501" y="3121317"/>
                  </a:lnTo>
                  <a:lnTo>
                    <a:pt x="319849" y="3071939"/>
                  </a:lnTo>
                  <a:lnTo>
                    <a:pt x="310400" y="3022549"/>
                  </a:lnTo>
                  <a:lnTo>
                    <a:pt x="301155" y="2973171"/>
                  </a:lnTo>
                  <a:lnTo>
                    <a:pt x="292112" y="2923768"/>
                  </a:lnTo>
                  <a:lnTo>
                    <a:pt x="283273" y="2874340"/>
                  </a:lnTo>
                  <a:lnTo>
                    <a:pt x="274637" y="2824886"/>
                  </a:lnTo>
                  <a:lnTo>
                    <a:pt x="266204" y="2775369"/>
                  </a:lnTo>
                  <a:lnTo>
                    <a:pt x="257975" y="2725788"/>
                  </a:lnTo>
                  <a:lnTo>
                    <a:pt x="249948" y="2676156"/>
                  </a:lnTo>
                  <a:lnTo>
                    <a:pt x="241388" y="2624874"/>
                  </a:lnTo>
                  <a:lnTo>
                    <a:pt x="233006" y="2573629"/>
                  </a:lnTo>
                  <a:lnTo>
                    <a:pt x="224777" y="2522436"/>
                  </a:lnTo>
                  <a:lnTo>
                    <a:pt x="216725" y="2471267"/>
                  </a:lnTo>
                  <a:lnTo>
                    <a:pt x="208813" y="2420124"/>
                  </a:lnTo>
                  <a:lnTo>
                    <a:pt x="201066" y="2368981"/>
                  </a:lnTo>
                  <a:lnTo>
                    <a:pt x="193459" y="2317839"/>
                  </a:lnTo>
                  <a:lnTo>
                    <a:pt x="186004" y="2266696"/>
                  </a:lnTo>
                  <a:lnTo>
                    <a:pt x="178701" y="2215527"/>
                  </a:lnTo>
                  <a:lnTo>
                    <a:pt x="171526" y="2164321"/>
                  </a:lnTo>
                  <a:lnTo>
                    <a:pt x="164490" y="2113089"/>
                  </a:lnTo>
                  <a:lnTo>
                    <a:pt x="157594" y="2061806"/>
                  </a:lnTo>
                  <a:lnTo>
                    <a:pt x="150837" y="2010473"/>
                  </a:lnTo>
                  <a:lnTo>
                    <a:pt x="144195" y="1959063"/>
                  </a:lnTo>
                  <a:lnTo>
                    <a:pt x="137693" y="1907590"/>
                  </a:lnTo>
                  <a:lnTo>
                    <a:pt x="131305" y="1856028"/>
                  </a:lnTo>
                  <a:lnTo>
                    <a:pt x="125031" y="1804365"/>
                  </a:lnTo>
                  <a:lnTo>
                    <a:pt x="118884" y="1752612"/>
                  </a:lnTo>
                  <a:lnTo>
                    <a:pt x="113106" y="1701292"/>
                  </a:lnTo>
                  <a:lnTo>
                    <a:pt x="107480" y="1649984"/>
                  </a:lnTo>
                  <a:lnTo>
                    <a:pt x="101993" y="1598663"/>
                  </a:lnTo>
                  <a:lnTo>
                    <a:pt x="96634" y="1547329"/>
                  </a:lnTo>
                  <a:lnTo>
                    <a:pt x="91427" y="1495971"/>
                  </a:lnTo>
                  <a:lnTo>
                    <a:pt x="86372" y="1444586"/>
                  </a:lnTo>
                  <a:lnTo>
                    <a:pt x="81445" y="1393177"/>
                  </a:lnTo>
                  <a:lnTo>
                    <a:pt x="76657" y="1341742"/>
                  </a:lnTo>
                  <a:lnTo>
                    <a:pt x="72021" y="1290269"/>
                  </a:lnTo>
                  <a:lnTo>
                    <a:pt x="67513" y="1238745"/>
                  </a:lnTo>
                  <a:lnTo>
                    <a:pt x="63157" y="1187170"/>
                  </a:lnTo>
                  <a:lnTo>
                    <a:pt x="58940" y="1135557"/>
                  </a:lnTo>
                  <a:lnTo>
                    <a:pt x="54851" y="1083881"/>
                  </a:lnTo>
                  <a:lnTo>
                    <a:pt x="50914" y="1032141"/>
                  </a:lnTo>
                  <a:lnTo>
                    <a:pt x="47129" y="980338"/>
                  </a:lnTo>
                  <a:lnTo>
                    <a:pt x="43472" y="928471"/>
                  </a:lnTo>
                  <a:lnTo>
                    <a:pt x="39954" y="876515"/>
                  </a:lnTo>
                  <a:lnTo>
                    <a:pt x="36588" y="824484"/>
                  </a:lnTo>
                  <a:lnTo>
                    <a:pt x="33591" y="773176"/>
                  </a:lnTo>
                  <a:lnTo>
                    <a:pt x="30822" y="724027"/>
                  </a:lnTo>
                  <a:lnTo>
                    <a:pt x="27965" y="671918"/>
                  </a:lnTo>
                  <a:lnTo>
                    <a:pt x="25196" y="620039"/>
                  </a:lnTo>
                  <a:lnTo>
                    <a:pt x="22517" y="568350"/>
                  </a:lnTo>
                  <a:lnTo>
                    <a:pt x="19875" y="516636"/>
                  </a:lnTo>
                  <a:lnTo>
                    <a:pt x="14744" y="414032"/>
                  </a:lnTo>
                  <a:lnTo>
                    <a:pt x="12192" y="362712"/>
                  </a:lnTo>
                  <a:lnTo>
                    <a:pt x="10337" y="310642"/>
                  </a:lnTo>
                  <a:lnTo>
                    <a:pt x="8686" y="258826"/>
                  </a:lnTo>
                  <a:lnTo>
                    <a:pt x="7277" y="207162"/>
                  </a:lnTo>
                  <a:lnTo>
                    <a:pt x="6134" y="155562"/>
                  </a:lnTo>
                  <a:lnTo>
                    <a:pt x="5283" y="103898"/>
                  </a:lnTo>
                  <a:lnTo>
                    <a:pt x="4762" y="52082"/>
                  </a:lnTo>
                  <a:lnTo>
                    <a:pt x="4572" y="0"/>
                  </a:lnTo>
                  <a:lnTo>
                    <a:pt x="0" y="0"/>
                  </a:lnTo>
                  <a:lnTo>
                    <a:pt x="254" y="52082"/>
                  </a:lnTo>
                  <a:lnTo>
                    <a:pt x="914" y="103898"/>
                  </a:lnTo>
                  <a:lnTo>
                    <a:pt x="1803" y="155562"/>
                  </a:lnTo>
                  <a:lnTo>
                    <a:pt x="2781" y="207162"/>
                  </a:lnTo>
                  <a:lnTo>
                    <a:pt x="3670" y="258826"/>
                  </a:lnTo>
                  <a:lnTo>
                    <a:pt x="4330" y="310642"/>
                  </a:lnTo>
                  <a:lnTo>
                    <a:pt x="4572" y="362712"/>
                  </a:lnTo>
                  <a:lnTo>
                    <a:pt x="7023" y="414020"/>
                  </a:lnTo>
                  <a:lnTo>
                    <a:pt x="9309" y="465378"/>
                  </a:lnTo>
                  <a:lnTo>
                    <a:pt x="13716" y="567944"/>
                  </a:lnTo>
                  <a:lnTo>
                    <a:pt x="15989" y="619252"/>
                  </a:lnTo>
                  <a:lnTo>
                    <a:pt x="18402" y="670560"/>
                  </a:lnTo>
                  <a:lnTo>
                    <a:pt x="21018" y="721868"/>
                  </a:lnTo>
                  <a:lnTo>
                    <a:pt x="24091" y="776389"/>
                  </a:lnTo>
                  <a:lnTo>
                    <a:pt x="27444" y="829056"/>
                  </a:lnTo>
                  <a:lnTo>
                    <a:pt x="30289" y="880402"/>
                  </a:lnTo>
                  <a:lnTo>
                    <a:pt x="33261" y="931786"/>
                  </a:lnTo>
                  <a:lnTo>
                    <a:pt x="36360" y="983208"/>
                  </a:lnTo>
                  <a:lnTo>
                    <a:pt x="39598" y="1034681"/>
                  </a:lnTo>
                  <a:lnTo>
                    <a:pt x="42976" y="1086180"/>
                  </a:lnTo>
                  <a:lnTo>
                    <a:pt x="46520" y="1137704"/>
                  </a:lnTo>
                  <a:lnTo>
                    <a:pt x="50215" y="1189240"/>
                  </a:lnTo>
                  <a:lnTo>
                    <a:pt x="54076" y="1240802"/>
                  </a:lnTo>
                  <a:lnTo>
                    <a:pt x="58115" y="1292364"/>
                  </a:lnTo>
                  <a:lnTo>
                    <a:pt x="62331" y="1343914"/>
                  </a:lnTo>
                  <a:lnTo>
                    <a:pt x="66738" y="1395476"/>
                  </a:lnTo>
                  <a:lnTo>
                    <a:pt x="71348" y="1447012"/>
                  </a:lnTo>
                  <a:lnTo>
                    <a:pt x="76174" y="1498536"/>
                  </a:lnTo>
                  <a:lnTo>
                    <a:pt x="81203" y="1550035"/>
                  </a:lnTo>
                  <a:lnTo>
                    <a:pt x="86461" y="1601508"/>
                  </a:lnTo>
                  <a:lnTo>
                    <a:pt x="91948" y="1652930"/>
                  </a:lnTo>
                  <a:lnTo>
                    <a:pt x="97663" y="1704314"/>
                  </a:lnTo>
                  <a:lnTo>
                    <a:pt x="103644" y="1755660"/>
                  </a:lnTo>
                  <a:lnTo>
                    <a:pt x="109042" y="1806968"/>
                  </a:lnTo>
                  <a:lnTo>
                    <a:pt x="114592" y="1858276"/>
                  </a:lnTo>
                  <a:lnTo>
                    <a:pt x="120294" y="1909584"/>
                  </a:lnTo>
                  <a:lnTo>
                    <a:pt x="126136" y="1960892"/>
                  </a:lnTo>
                  <a:lnTo>
                    <a:pt x="132143" y="2012200"/>
                  </a:lnTo>
                  <a:lnTo>
                    <a:pt x="138290" y="2063508"/>
                  </a:lnTo>
                  <a:lnTo>
                    <a:pt x="144614" y="2114816"/>
                  </a:lnTo>
                  <a:lnTo>
                    <a:pt x="151091" y="2166124"/>
                  </a:lnTo>
                  <a:lnTo>
                    <a:pt x="157746" y="2217432"/>
                  </a:lnTo>
                  <a:lnTo>
                    <a:pt x="164553" y="2268740"/>
                  </a:lnTo>
                  <a:lnTo>
                    <a:pt x="171538" y="2320048"/>
                  </a:lnTo>
                  <a:lnTo>
                    <a:pt x="178714" y="2371356"/>
                  </a:lnTo>
                  <a:lnTo>
                    <a:pt x="186055" y="2422664"/>
                  </a:lnTo>
                  <a:lnTo>
                    <a:pt x="193573" y="2473972"/>
                  </a:lnTo>
                  <a:lnTo>
                    <a:pt x="201282" y="2525280"/>
                  </a:lnTo>
                  <a:lnTo>
                    <a:pt x="209181" y="2576588"/>
                  </a:lnTo>
                  <a:lnTo>
                    <a:pt x="217271" y="2627896"/>
                  </a:lnTo>
                  <a:lnTo>
                    <a:pt x="225564" y="2679204"/>
                  </a:lnTo>
                  <a:lnTo>
                    <a:pt x="233540" y="2730474"/>
                  </a:lnTo>
                  <a:lnTo>
                    <a:pt x="241757" y="2781706"/>
                  </a:lnTo>
                  <a:lnTo>
                    <a:pt x="250177" y="2832874"/>
                  </a:lnTo>
                  <a:lnTo>
                    <a:pt x="258826" y="2883992"/>
                  </a:lnTo>
                  <a:lnTo>
                    <a:pt x="267690" y="2935071"/>
                  </a:lnTo>
                  <a:lnTo>
                    <a:pt x="276758" y="2986087"/>
                  </a:lnTo>
                  <a:lnTo>
                    <a:pt x="286029" y="3037065"/>
                  </a:lnTo>
                  <a:lnTo>
                    <a:pt x="295503" y="3087992"/>
                  </a:lnTo>
                  <a:lnTo>
                    <a:pt x="305193" y="3138881"/>
                  </a:lnTo>
                  <a:lnTo>
                    <a:pt x="315061" y="3189719"/>
                  </a:lnTo>
                  <a:lnTo>
                    <a:pt x="325132" y="3240519"/>
                  </a:lnTo>
                  <a:lnTo>
                    <a:pt x="335394" y="3291281"/>
                  </a:lnTo>
                  <a:lnTo>
                    <a:pt x="345846" y="3342005"/>
                  </a:lnTo>
                  <a:lnTo>
                    <a:pt x="356489" y="3392690"/>
                  </a:lnTo>
                  <a:lnTo>
                    <a:pt x="367309" y="3443351"/>
                  </a:lnTo>
                  <a:lnTo>
                    <a:pt x="378294" y="3493973"/>
                  </a:lnTo>
                  <a:lnTo>
                    <a:pt x="389470" y="3544557"/>
                  </a:lnTo>
                  <a:lnTo>
                    <a:pt x="400824" y="3595128"/>
                  </a:lnTo>
                  <a:lnTo>
                    <a:pt x="405777" y="3613226"/>
                  </a:lnTo>
                  <a:lnTo>
                    <a:pt x="407682" y="3621913"/>
                  </a:lnTo>
                  <a:lnTo>
                    <a:pt x="408444" y="3630180"/>
                  </a:lnTo>
                  <a:close/>
                </a:path>
                <a:path w="1164590" h="5654675">
                  <a:moveTo>
                    <a:pt x="507504" y="1063752"/>
                  </a:moveTo>
                  <a:lnTo>
                    <a:pt x="504456" y="1063752"/>
                  </a:lnTo>
                  <a:lnTo>
                    <a:pt x="495515" y="1112837"/>
                  </a:lnTo>
                  <a:lnTo>
                    <a:pt x="486994" y="1161821"/>
                  </a:lnTo>
                  <a:lnTo>
                    <a:pt x="478866" y="1210729"/>
                  </a:lnTo>
                  <a:lnTo>
                    <a:pt x="471119" y="1259586"/>
                  </a:lnTo>
                  <a:lnTo>
                    <a:pt x="463715" y="1308455"/>
                  </a:lnTo>
                  <a:lnTo>
                    <a:pt x="456653" y="1357363"/>
                  </a:lnTo>
                  <a:lnTo>
                    <a:pt x="449922" y="1406347"/>
                  </a:lnTo>
                  <a:lnTo>
                    <a:pt x="443496" y="1455420"/>
                  </a:lnTo>
                  <a:lnTo>
                    <a:pt x="437908" y="1504073"/>
                  </a:lnTo>
                  <a:lnTo>
                    <a:pt x="432587" y="1552816"/>
                  </a:lnTo>
                  <a:lnTo>
                    <a:pt x="427469" y="1601635"/>
                  </a:lnTo>
                  <a:lnTo>
                    <a:pt x="422529" y="1650492"/>
                  </a:lnTo>
                  <a:lnTo>
                    <a:pt x="417741" y="1699361"/>
                  </a:lnTo>
                  <a:lnTo>
                    <a:pt x="413054" y="1748180"/>
                  </a:lnTo>
                  <a:lnTo>
                    <a:pt x="408444" y="1796923"/>
                  </a:lnTo>
                  <a:lnTo>
                    <a:pt x="403860" y="1845564"/>
                  </a:lnTo>
                  <a:lnTo>
                    <a:pt x="399440" y="1894471"/>
                  </a:lnTo>
                  <a:lnTo>
                    <a:pt x="395287" y="1943442"/>
                  </a:lnTo>
                  <a:lnTo>
                    <a:pt x="391439" y="1992477"/>
                  </a:lnTo>
                  <a:lnTo>
                    <a:pt x="387858" y="2041575"/>
                  </a:lnTo>
                  <a:lnTo>
                    <a:pt x="384581" y="2090737"/>
                  </a:lnTo>
                  <a:lnTo>
                    <a:pt x="381571" y="2139950"/>
                  </a:lnTo>
                  <a:lnTo>
                    <a:pt x="378866" y="2189238"/>
                  </a:lnTo>
                  <a:lnTo>
                    <a:pt x="376428" y="2238565"/>
                  </a:lnTo>
                  <a:lnTo>
                    <a:pt x="374294" y="2287955"/>
                  </a:lnTo>
                  <a:lnTo>
                    <a:pt x="372427" y="2337397"/>
                  </a:lnTo>
                  <a:lnTo>
                    <a:pt x="370865" y="2386888"/>
                  </a:lnTo>
                  <a:lnTo>
                    <a:pt x="369570" y="2436431"/>
                  </a:lnTo>
                  <a:lnTo>
                    <a:pt x="368579" y="2486012"/>
                  </a:lnTo>
                  <a:lnTo>
                    <a:pt x="367855" y="2535631"/>
                  </a:lnTo>
                  <a:lnTo>
                    <a:pt x="367436" y="2585301"/>
                  </a:lnTo>
                  <a:lnTo>
                    <a:pt x="367284" y="2634996"/>
                  </a:lnTo>
                  <a:lnTo>
                    <a:pt x="366826" y="2684742"/>
                  </a:lnTo>
                  <a:lnTo>
                    <a:pt x="366649" y="2734602"/>
                  </a:lnTo>
                  <a:lnTo>
                    <a:pt x="366750" y="2784551"/>
                  </a:lnTo>
                  <a:lnTo>
                    <a:pt x="367157" y="2834589"/>
                  </a:lnTo>
                  <a:lnTo>
                    <a:pt x="367855" y="2884716"/>
                  </a:lnTo>
                  <a:lnTo>
                    <a:pt x="368846" y="2934906"/>
                  </a:lnTo>
                  <a:lnTo>
                    <a:pt x="370141" y="2985147"/>
                  </a:lnTo>
                  <a:lnTo>
                    <a:pt x="371754" y="3035439"/>
                  </a:lnTo>
                  <a:lnTo>
                    <a:pt x="373659" y="3085769"/>
                  </a:lnTo>
                  <a:lnTo>
                    <a:pt x="375869" y="3136112"/>
                  </a:lnTo>
                  <a:lnTo>
                    <a:pt x="378396" y="3186480"/>
                  </a:lnTo>
                  <a:lnTo>
                    <a:pt x="381241" y="3236849"/>
                  </a:lnTo>
                  <a:lnTo>
                    <a:pt x="384390" y="3287204"/>
                  </a:lnTo>
                  <a:lnTo>
                    <a:pt x="387870" y="3337547"/>
                  </a:lnTo>
                  <a:lnTo>
                    <a:pt x="391668" y="3387852"/>
                  </a:lnTo>
                  <a:lnTo>
                    <a:pt x="400812" y="3429749"/>
                  </a:lnTo>
                  <a:lnTo>
                    <a:pt x="409956" y="3472624"/>
                  </a:lnTo>
                  <a:lnTo>
                    <a:pt x="419100" y="3515804"/>
                  </a:lnTo>
                  <a:lnTo>
                    <a:pt x="428244" y="3558540"/>
                  </a:lnTo>
                  <a:lnTo>
                    <a:pt x="431304" y="3561588"/>
                  </a:lnTo>
                  <a:lnTo>
                    <a:pt x="426135" y="3526155"/>
                  </a:lnTo>
                  <a:lnTo>
                    <a:pt x="421957" y="3490722"/>
                  </a:lnTo>
                  <a:lnTo>
                    <a:pt x="412203" y="3366909"/>
                  </a:lnTo>
                  <a:lnTo>
                    <a:pt x="408546" y="3314103"/>
                  </a:lnTo>
                  <a:lnTo>
                    <a:pt x="405117" y="3261423"/>
                  </a:lnTo>
                  <a:lnTo>
                    <a:pt x="401916" y="3208883"/>
                  </a:lnTo>
                  <a:lnTo>
                    <a:pt x="398957" y="3156432"/>
                  </a:lnTo>
                  <a:lnTo>
                    <a:pt x="396240" y="3104083"/>
                  </a:lnTo>
                  <a:lnTo>
                    <a:pt x="393763" y="3051822"/>
                  </a:lnTo>
                  <a:lnTo>
                    <a:pt x="391553" y="2999625"/>
                  </a:lnTo>
                  <a:lnTo>
                    <a:pt x="389610" y="2947479"/>
                  </a:lnTo>
                  <a:lnTo>
                    <a:pt x="387946" y="2895384"/>
                  </a:lnTo>
                  <a:lnTo>
                    <a:pt x="386562" y="2843301"/>
                  </a:lnTo>
                  <a:lnTo>
                    <a:pt x="385483" y="2791244"/>
                  </a:lnTo>
                  <a:lnTo>
                    <a:pt x="384695" y="2739186"/>
                  </a:lnTo>
                  <a:lnTo>
                    <a:pt x="384213" y="2687104"/>
                  </a:lnTo>
                  <a:lnTo>
                    <a:pt x="384048" y="2634996"/>
                  </a:lnTo>
                  <a:lnTo>
                    <a:pt x="384200" y="2585339"/>
                  </a:lnTo>
                  <a:lnTo>
                    <a:pt x="384619" y="2535758"/>
                  </a:lnTo>
                  <a:lnTo>
                    <a:pt x="385305" y="2486279"/>
                  </a:lnTo>
                  <a:lnTo>
                    <a:pt x="386270" y="2436863"/>
                  </a:lnTo>
                  <a:lnTo>
                    <a:pt x="387489" y="2387511"/>
                  </a:lnTo>
                  <a:lnTo>
                    <a:pt x="388962" y="2338209"/>
                  </a:lnTo>
                  <a:lnTo>
                    <a:pt x="390677" y="2288946"/>
                  </a:lnTo>
                  <a:lnTo>
                    <a:pt x="392620" y="2239708"/>
                  </a:lnTo>
                  <a:lnTo>
                    <a:pt x="394817" y="2190496"/>
                  </a:lnTo>
                  <a:lnTo>
                    <a:pt x="397230" y="2141296"/>
                  </a:lnTo>
                  <a:lnTo>
                    <a:pt x="399859" y="2092083"/>
                  </a:lnTo>
                  <a:lnTo>
                    <a:pt x="402704" y="2042858"/>
                  </a:lnTo>
                  <a:lnTo>
                    <a:pt x="405752" y="1993607"/>
                  </a:lnTo>
                  <a:lnTo>
                    <a:pt x="408990" y="1944306"/>
                  </a:lnTo>
                  <a:lnTo>
                    <a:pt x="412432" y="1894967"/>
                  </a:lnTo>
                  <a:lnTo>
                    <a:pt x="416052" y="1845564"/>
                  </a:lnTo>
                  <a:lnTo>
                    <a:pt x="419125" y="1796923"/>
                  </a:lnTo>
                  <a:lnTo>
                    <a:pt x="422605" y="1748180"/>
                  </a:lnTo>
                  <a:lnTo>
                    <a:pt x="426478" y="1699361"/>
                  </a:lnTo>
                  <a:lnTo>
                    <a:pt x="430720" y="1650492"/>
                  </a:lnTo>
                  <a:lnTo>
                    <a:pt x="435330" y="1601635"/>
                  </a:lnTo>
                  <a:lnTo>
                    <a:pt x="440270" y="1552816"/>
                  </a:lnTo>
                  <a:lnTo>
                    <a:pt x="445541" y="1504073"/>
                  </a:lnTo>
                  <a:lnTo>
                    <a:pt x="451116" y="1455420"/>
                  </a:lnTo>
                  <a:lnTo>
                    <a:pt x="463562" y="1357363"/>
                  </a:lnTo>
                  <a:lnTo>
                    <a:pt x="469887" y="1308455"/>
                  </a:lnTo>
                  <a:lnTo>
                    <a:pt x="476453" y="1259586"/>
                  </a:lnTo>
                  <a:lnTo>
                    <a:pt x="483362" y="1210729"/>
                  </a:lnTo>
                  <a:lnTo>
                    <a:pt x="490753" y="1161821"/>
                  </a:lnTo>
                  <a:lnTo>
                    <a:pt x="498767" y="1112837"/>
                  </a:lnTo>
                  <a:lnTo>
                    <a:pt x="507504" y="1063752"/>
                  </a:lnTo>
                  <a:close/>
                </a:path>
                <a:path w="1164590" h="5654675">
                  <a:moveTo>
                    <a:pt x="864120" y="5445264"/>
                  </a:moveTo>
                  <a:lnTo>
                    <a:pt x="839660" y="5362600"/>
                  </a:lnTo>
                  <a:lnTo>
                    <a:pt x="828116" y="5314010"/>
                  </a:lnTo>
                  <a:lnTo>
                    <a:pt x="817422" y="5265115"/>
                  </a:lnTo>
                  <a:lnTo>
                    <a:pt x="807732" y="5216664"/>
                  </a:lnTo>
                  <a:lnTo>
                    <a:pt x="788708" y="5166766"/>
                  </a:lnTo>
                  <a:lnTo>
                    <a:pt x="770051" y="5116004"/>
                  </a:lnTo>
                  <a:lnTo>
                    <a:pt x="751763" y="5064569"/>
                  </a:lnTo>
                  <a:lnTo>
                    <a:pt x="733844" y="5012715"/>
                  </a:lnTo>
                  <a:lnTo>
                    <a:pt x="716292" y="4960620"/>
                  </a:lnTo>
                  <a:lnTo>
                    <a:pt x="701065" y="4913693"/>
                  </a:lnTo>
                  <a:lnTo>
                    <a:pt x="686282" y="4866627"/>
                  </a:lnTo>
                  <a:lnTo>
                    <a:pt x="671918" y="4819421"/>
                  </a:lnTo>
                  <a:lnTo>
                    <a:pt x="657974" y="4772101"/>
                  </a:lnTo>
                  <a:lnTo>
                    <a:pt x="644448" y="4724666"/>
                  </a:lnTo>
                  <a:lnTo>
                    <a:pt x="631342" y="4677118"/>
                  </a:lnTo>
                  <a:lnTo>
                    <a:pt x="618642" y="4629467"/>
                  </a:lnTo>
                  <a:lnTo>
                    <a:pt x="606374" y="4581715"/>
                  </a:lnTo>
                  <a:lnTo>
                    <a:pt x="594499" y="4533887"/>
                  </a:lnTo>
                  <a:lnTo>
                    <a:pt x="583044" y="4485970"/>
                  </a:lnTo>
                  <a:lnTo>
                    <a:pt x="571982" y="4437977"/>
                  </a:lnTo>
                  <a:lnTo>
                    <a:pt x="561340" y="4389907"/>
                  </a:lnTo>
                  <a:lnTo>
                    <a:pt x="551091" y="4341787"/>
                  </a:lnTo>
                  <a:lnTo>
                    <a:pt x="541248" y="4293603"/>
                  </a:lnTo>
                  <a:lnTo>
                    <a:pt x="531787" y="4245381"/>
                  </a:lnTo>
                  <a:lnTo>
                    <a:pt x="522744" y="4197096"/>
                  </a:lnTo>
                  <a:lnTo>
                    <a:pt x="512800" y="4149966"/>
                  </a:lnTo>
                  <a:lnTo>
                    <a:pt x="503542" y="4102328"/>
                  </a:lnTo>
                  <a:lnTo>
                    <a:pt x="494931" y="4054259"/>
                  </a:lnTo>
                  <a:lnTo>
                    <a:pt x="486930" y="4005834"/>
                  </a:lnTo>
                  <a:lnTo>
                    <a:pt x="479488" y="3957129"/>
                  </a:lnTo>
                  <a:lnTo>
                    <a:pt x="472592" y="3908209"/>
                  </a:lnTo>
                  <a:lnTo>
                    <a:pt x="466191" y="3859149"/>
                  </a:lnTo>
                  <a:lnTo>
                    <a:pt x="460603" y="3812946"/>
                  </a:lnTo>
                  <a:lnTo>
                    <a:pt x="472998" y="3862451"/>
                  </a:lnTo>
                  <a:lnTo>
                    <a:pt x="485914" y="3913213"/>
                  </a:lnTo>
                  <a:lnTo>
                    <a:pt x="499008" y="3963860"/>
                  </a:lnTo>
                  <a:lnTo>
                    <a:pt x="512279" y="4014393"/>
                  </a:lnTo>
                  <a:lnTo>
                    <a:pt x="525767" y="4064825"/>
                  </a:lnTo>
                  <a:lnTo>
                    <a:pt x="539445" y="4115181"/>
                  </a:lnTo>
                  <a:lnTo>
                    <a:pt x="553339" y="4165473"/>
                  </a:lnTo>
                  <a:lnTo>
                    <a:pt x="567448" y="4215714"/>
                  </a:lnTo>
                  <a:lnTo>
                    <a:pt x="581787" y="4265942"/>
                  </a:lnTo>
                  <a:lnTo>
                    <a:pt x="596366" y="4316146"/>
                  </a:lnTo>
                  <a:lnTo>
                    <a:pt x="611187" y="4366349"/>
                  </a:lnTo>
                  <a:lnTo>
                    <a:pt x="626275" y="4416577"/>
                  </a:lnTo>
                  <a:lnTo>
                    <a:pt x="641616" y="4466844"/>
                  </a:lnTo>
                  <a:lnTo>
                    <a:pt x="674878" y="4567390"/>
                  </a:lnTo>
                  <a:lnTo>
                    <a:pt x="691730" y="4617567"/>
                  </a:lnTo>
                  <a:lnTo>
                    <a:pt x="708863" y="4667631"/>
                  </a:lnTo>
                  <a:lnTo>
                    <a:pt x="726338" y="4717567"/>
                  </a:lnTo>
                  <a:lnTo>
                    <a:pt x="744270" y="4767313"/>
                  </a:lnTo>
                  <a:lnTo>
                    <a:pt x="762723" y="4816856"/>
                  </a:lnTo>
                  <a:lnTo>
                    <a:pt x="781824" y="4866132"/>
                  </a:lnTo>
                  <a:lnTo>
                    <a:pt x="781824" y="4762500"/>
                  </a:lnTo>
                  <a:lnTo>
                    <a:pt x="763663" y="4711446"/>
                  </a:lnTo>
                  <a:lnTo>
                    <a:pt x="745807" y="4660341"/>
                  </a:lnTo>
                  <a:lnTo>
                    <a:pt x="728294" y="4609147"/>
                  </a:lnTo>
                  <a:lnTo>
                    <a:pt x="711149" y="4557839"/>
                  </a:lnTo>
                  <a:lnTo>
                    <a:pt x="694436" y="4506353"/>
                  </a:lnTo>
                  <a:lnTo>
                    <a:pt x="678192" y="4454652"/>
                  </a:lnTo>
                  <a:lnTo>
                    <a:pt x="662317" y="4405820"/>
                  </a:lnTo>
                  <a:lnTo>
                    <a:pt x="646696" y="4356849"/>
                  </a:lnTo>
                  <a:lnTo>
                    <a:pt x="631329" y="4307751"/>
                  </a:lnTo>
                  <a:lnTo>
                    <a:pt x="616216" y="4258538"/>
                  </a:lnTo>
                  <a:lnTo>
                    <a:pt x="601357" y="4209211"/>
                  </a:lnTo>
                  <a:lnTo>
                    <a:pt x="586752" y="4159796"/>
                  </a:lnTo>
                  <a:lnTo>
                    <a:pt x="572401" y="4110278"/>
                  </a:lnTo>
                  <a:lnTo>
                    <a:pt x="558304" y="4060672"/>
                  </a:lnTo>
                  <a:lnTo>
                    <a:pt x="544461" y="4010977"/>
                  </a:lnTo>
                  <a:lnTo>
                    <a:pt x="530872" y="3961231"/>
                  </a:lnTo>
                  <a:lnTo>
                    <a:pt x="517537" y="3911409"/>
                  </a:lnTo>
                  <a:lnTo>
                    <a:pt x="504456" y="3861536"/>
                  </a:lnTo>
                  <a:lnTo>
                    <a:pt x="491629" y="3811625"/>
                  </a:lnTo>
                  <a:lnTo>
                    <a:pt x="479056" y="3761663"/>
                  </a:lnTo>
                  <a:lnTo>
                    <a:pt x="466737" y="3711676"/>
                  </a:lnTo>
                  <a:lnTo>
                    <a:pt x="454672" y="3661664"/>
                  </a:lnTo>
                  <a:lnTo>
                    <a:pt x="442861" y="3611626"/>
                  </a:lnTo>
                  <a:lnTo>
                    <a:pt x="431304" y="3561588"/>
                  </a:lnTo>
                  <a:lnTo>
                    <a:pt x="441934" y="3661638"/>
                  </a:lnTo>
                  <a:lnTo>
                    <a:pt x="447433" y="3711486"/>
                  </a:lnTo>
                  <a:lnTo>
                    <a:pt x="453440" y="3761397"/>
                  </a:lnTo>
                  <a:lnTo>
                    <a:pt x="459803" y="3808184"/>
                  </a:lnTo>
                  <a:lnTo>
                    <a:pt x="447230" y="3757879"/>
                  </a:lnTo>
                  <a:lnTo>
                    <a:pt x="433781" y="3706190"/>
                  </a:lnTo>
                  <a:lnTo>
                    <a:pt x="420611" y="3654196"/>
                  </a:lnTo>
                  <a:lnTo>
                    <a:pt x="408444" y="3601212"/>
                  </a:lnTo>
                  <a:lnTo>
                    <a:pt x="413550" y="3651504"/>
                  </a:lnTo>
                  <a:lnTo>
                    <a:pt x="418985" y="3701783"/>
                  </a:lnTo>
                  <a:lnTo>
                    <a:pt x="424726" y="3752050"/>
                  </a:lnTo>
                  <a:lnTo>
                    <a:pt x="430796" y="3802278"/>
                  </a:lnTo>
                  <a:lnTo>
                    <a:pt x="437172" y="3852456"/>
                  </a:lnTo>
                  <a:lnTo>
                    <a:pt x="443877" y="3902583"/>
                  </a:lnTo>
                  <a:lnTo>
                    <a:pt x="450888" y="3952659"/>
                  </a:lnTo>
                  <a:lnTo>
                    <a:pt x="458228" y="4002646"/>
                  </a:lnTo>
                  <a:lnTo>
                    <a:pt x="465874" y="4052557"/>
                  </a:lnTo>
                  <a:lnTo>
                    <a:pt x="473849" y="4102379"/>
                  </a:lnTo>
                  <a:lnTo>
                    <a:pt x="482130" y="4152087"/>
                  </a:lnTo>
                  <a:lnTo>
                    <a:pt x="490740" y="4201668"/>
                  </a:lnTo>
                  <a:lnTo>
                    <a:pt x="500037" y="4250499"/>
                  </a:lnTo>
                  <a:lnTo>
                    <a:pt x="509676" y="4299255"/>
                  </a:lnTo>
                  <a:lnTo>
                    <a:pt x="519633" y="4347921"/>
                  </a:lnTo>
                  <a:lnTo>
                    <a:pt x="529932" y="4396511"/>
                  </a:lnTo>
                  <a:lnTo>
                    <a:pt x="540562" y="4445000"/>
                  </a:lnTo>
                  <a:lnTo>
                    <a:pt x="551548" y="4493412"/>
                  </a:lnTo>
                  <a:lnTo>
                    <a:pt x="562876" y="4541710"/>
                  </a:lnTo>
                  <a:lnTo>
                    <a:pt x="574560" y="4589907"/>
                  </a:lnTo>
                  <a:lnTo>
                    <a:pt x="586587" y="4638002"/>
                  </a:lnTo>
                  <a:lnTo>
                    <a:pt x="598995" y="4685995"/>
                  </a:lnTo>
                  <a:lnTo>
                    <a:pt x="611759" y="4733861"/>
                  </a:lnTo>
                  <a:lnTo>
                    <a:pt x="624890" y="4781601"/>
                  </a:lnTo>
                  <a:lnTo>
                    <a:pt x="638403" y="4829226"/>
                  </a:lnTo>
                  <a:lnTo>
                    <a:pt x="652297" y="4876711"/>
                  </a:lnTo>
                  <a:lnTo>
                    <a:pt x="666572" y="4924069"/>
                  </a:lnTo>
                  <a:lnTo>
                    <a:pt x="681240" y="4971288"/>
                  </a:lnTo>
                  <a:lnTo>
                    <a:pt x="696315" y="5017719"/>
                  </a:lnTo>
                  <a:lnTo>
                    <a:pt x="711835" y="5064328"/>
                  </a:lnTo>
                  <a:lnTo>
                    <a:pt x="727824" y="5111051"/>
                  </a:lnTo>
                  <a:lnTo>
                    <a:pt x="744296" y="5157800"/>
                  </a:lnTo>
                  <a:lnTo>
                    <a:pt x="761263" y="5204460"/>
                  </a:lnTo>
                  <a:lnTo>
                    <a:pt x="778751" y="5250967"/>
                  </a:lnTo>
                  <a:lnTo>
                    <a:pt x="796772" y="5297233"/>
                  </a:lnTo>
                  <a:lnTo>
                    <a:pt x="815352" y="5343156"/>
                  </a:lnTo>
                  <a:lnTo>
                    <a:pt x="827684" y="5367680"/>
                  </a:lnTo>
                  <a:lnTo>
                    <a:pt x="839736" y="5393067"/>
                  </a:lnTo>
                  <a:lnTo>
                    <a:pt x="864120" y="5445264"/>
                  </a:lnTo>
                  <a:close/>
                </a:path>
                <a:path w="1164590" h="5654675">
                  <a:moveTo>
                    <a:pt x="1164348" y="5654052"/>
                  </a:moveTo>
                  <a:lnTo>
                    <a:pt x="1140523" y="5608129"/>
                  </a:lnTo>
                  <a:lnTo>
                    <a:pt x="1117320" y="5561825"/>
                  </a:lnTo>
                  <a:lnTo>
                    <a:pt x="1094600" y="5515089"/>
                  </a:lnTo>
                  <a:lnTo>
                    <a:pt x="1072222" y="5467896"/>
                  </a:lnTo>
                  <a:lnTo>
                    <a:pt x="1050061" y="5420220"/>
                  </a:lnTo>
                  <a:lnTo>
                    <a:pt x="1005852" y="5323344"/>
                  </a:lnTo>
                  <a:lnTo>
                    <a:pt x="984834" y="5276850"/>
                  </a:lnTo>
                  <a:lnTo>
                    <a:pt x="964425" y="5229885"/>
                  </a:lnTo>
                  <a:lnTo>
                    <a:pt x="944549" y="5182565"/>
                  </a:lnTo>
                  <a:lnTo>
                    <a:pt x="925118" y="5134978"/>
                  </a:lnTo>
                  <a:lnTo>
                    <a:pt x="906068" y="5087239"/>
                  </a:lnTo>
                  <a:lnTo>
                    <a:pt x="887310" y="5039423"/>
                  </a:lnTo>
                  <a:lnTo>
                    <a:pt x="832116" y="4896624"/>
                  </a:lnTo>
                  <a:lnTo>
                    <a:pt x="826160" y="4881765"/>
                  </a:lnTo>
                  <a:lnTo>
                    <a:pt x="813676" y="4852047"/>
                  </a:lnTo>
                  <a:lnTo>
                    <a:pt x="807732" y="4837188"/>
                  </a:lnTo>
                  <a:lnTo>
                    <a:pt x="807796" y="4864252"/>
                  </a:lnTo>
                  <a:lnTo>
                    <a:pt x="809650" y="4921834"/>
                  </a:lnTo>
                  <a:lnTo>
                    <a:pt x="851039" y="5049469"/>
                  </a:lnTo>
                  <a:lnTo>
                    <a:pt x="870508" y="5098212"/>
                  </a:lnTo>
                  <a:lnTo>
                    <a:pt x="890219" y="5146751"/>
                  </a:lnTo>
                  <a:lnTo>
                    <a:pt x="910272" y="5195074"/>
                  </a:lnTo>
                  <a:lnTo>
                    <a:pt x="930808" y="5243157"/>
                  </a:lnTo>
                  <a:lnTo>
                    <a:pt x="951966" y="5290998"/>
                  </a:lnTo>
                  <a:lnTo>
                    <a:pt x="973848" y="5338584"/>
                  </a:lnTo>
                  <a:lnTo>
                    <a:pt x="994359" y="5384279"/>
                  </a:lnTo>
                  <a:lnTo>
                    <a:pt x="1015352" y="5429910"/>
                  </a:lnTo>
                  <a:lnTo>
                    <a:pt x="1036739" y="5475376"/>
                  </a:lnTo>
                  <a:lnTo>
                    <a:pt x="1058456" y="5520601"/>
                  </a:lnTo>
                  <a:lnTo>
                    <a:pt x="1080414" y="5565508"/>
                  </a:lnTo>
                  <a:lnTo>
                    <a:pt x="1102525" y="5610022"/>
                  </a:lnTo>
                  <a:lnTo>
                    <a:pt x="1124724" y="5654052"/>
                  </a:lnTo>
                  <a:lnTo>
                    <a:pt x="1164348" y="5654052"/>
                  </a:lnTo>
                  <a:close/>
                </a:path>
              </a:pathLst>
            </a:custGeom>
            <a:solidFill>
              <a:srgbClr val="756E54"/>
            </a:solidFill>
          </p:spPr>
          <p:txBody>
            <a:bodyPr wrap="square" lIns="0" tIns="0" rIns="0" bIns="0" rtlCol="0"/>
            <a:lstStyle/>
            <a:p>
              <a:endParaRPr sz="1588"/>
            </a:p>
          </p:txBody>
        </p:sp>
        <p:sp>
          <p:nvSpPr>
            <p:cNvPr id="6" name="object 6"/>
            <p:cNvSpPr/>
            <p:nvPr/>
          </p:nvSpPr>
          <p:spPr>
            <a:xfrm>
              <a:off x="917448" y="6480047"/>
              <a:ext cx="111252" cy="231648"/>
            </a:xfrm>
            <a:prstGeom prst="rect">
              <a:avLst/>
            </a:prstGeom>
            <a:blipFill>
              <a:blip r:embed="rId4" cstate="print"/>
              <a:stretch>
                <a:fillRect/>
              </a:stretch>
            </a:blipFill>
          </p:spPr>
          <p:txBody>
            <a:bodyPr wrap="square" lIns="0" tIns="0" rIns="0" bIns="0" rtlCol="0"/>
            <a:lstStyle/>
            <a:p>
              <a:endParaRPr sz="1588"/>
            </a:p>
          </p:txBody>
        </p:sp>
        <p:sp>
          <p:nvSpPr>
            <p:cNvPr id="7" name="object 7"/>
            <p:cNvSpPr/>
            <p:nvPr/>
          </p:nvSpPr>
          <p:spPr>
            <a:xfrm>
              <a:off x="414515" y="3653027"/>
              <a:ext cx="1553210" cy="2242185"/>
            </a:xfrm>
            <a:custGeom>
              <a:avLst/>
              <a:gdLst/>
              <a:ahLst/>
              <a:cxnLst/>
              <a:rect l="l" t="t" r="r" b="b"/>
              <a:pathLst>
                <a:path w="1553210" h="2242185">
                  <a:moveTo>
                    <a:pt x="68592" y="1216164"/>
                  </a:moveTo>
                  <a:lnTo>
                    <a:pt x="61785" y="1166622"/>
                  </a:lnTo>
                  <a:lnTo>
                    <a:pt x="55854" y="1116863"/>
                  </a:lnTo>
                  <a:lnTo>
                    <a:pt x="50596" y="1067041"/>
                  </a:lnTo>
                  <a:lnTo>
                    <a:pt x="45758" y="1017282"/>
                  </a:lnTo>
                  <a:lnTo>
                    <a:pt x="41160" y="967740"/>
                  </a:lnTo>
                  <a:lnTo>
                    <a:pt x="36588" y="963168"/>
                  </a:lnTo>
                  <a:lnTo>
                    <a:pt x="27444" y="921308"/>
                  </a:lnTo>
                  <a:lnTo>
                    <a:pt x="9144" y="835875"/>
                  </a:lnTo>
                  <a:lnTo>
                    <a:pt x="0" y="794004"/>
                  </a:lnTo>
                  <a:lnTo>
                    <a:pt x="0" y="826008"/>
                  </a:lnTo>
                  <a:lnTo>
                    <a:pt x="3911" y="871067"/>
                  </a:lnTo>
                  <a:lnTo>
                    <a:pt x="12865" y="962317"/>
                  </a:lnTo>
                  <a:lnTo>
                    <a:pt x="16776" y="1007364"/>
                  </a:lnTo>
                  <a:lnTo>
                    <a:pt x="29159" y="1059497"/>
                  </a:lnTo>
                  <a:lnTo>
                    <a:pt x="42684" y="1111199"/>
                  </a:lnTo>
                  <a:lnTo>
                    <a:pt x="56210" y="1163180"/>
                  </a:lnTo>
                  <a:lnTo>
                    <a:pt x="68592" y="1216164"/>
                  </a:lnTo>
                  <a:close/>
                </a:path>
                <a:path w="1553210" h="2242185">
                  <a:moveTo>
                    <a:pt x="1552968" y="0"/>
                  </a:moveTo>
                  <a:lnTo>
                    <a:pt x="1548396" y="0"/>
                  </a:lnTo>
                  <a:lnTo>
                    <a:pt x="1489532" y="53911"/>
                  </a:lnTo>
                  <a:lnTo>
                    <a:pt x="1461160" y="80378"/>
                  </a:lnTo>
                  <a:lnTo>
                    <a:pt x="1434096" y="106680"/>
                  </a:lnTo>
                  <a:lnTo>
                    <a:pt x="1407566" y="136334"/>
                  </a:lnTo>
                  <a:lnTo>
                    <a:pt x="1380756" y="165544"/>
                  </a:lnTo>
                  <a:lnTo>
                    <a:pt x="1353934" y="193916"/>
                  </a:lnTo>
                  <a:lnTo>
                    <a:pt x="1327416" y="220980"/>
                  </a:lnTo>
                  <a:lnTo>
                    <a:pt x="1290586" y="260629"/>
                  </a:lnTo>
                  <a:lnTo>
                    <a:pt x="1254772" y="300342"/>
                  </a:lnTo>
                  <a:lnTo>
                    <a:pt x="1219974" y="340233"/>
                  </a:lnTo>
                  <a:lnTo>
                    <a:pt x="1186192" y="380390"/>
                  </a:lnTo>
                  <a:lnTo>
                    <a:pt x="1153426" y="420865"/>
                  </a:lnTo>
                  <a:lnTo>
                    <a:pt x="1121676" y="461772"/>
                  </a:lnTo>
                  <a:lnTo>
                    <a:pt x="1088466" y="503466"/>
                  </a:lnTo>
                  <a:lnTo>
                    <a:pt x="1055890" y="545465"/>
                  </a:lnTo>
                  <a:lnTo>
                    <a:pt x="1023950" y="587794"/>
                  </a:lnTo>
                  <a:lnTo>
                    <a:pt x="992644" y="630428"/>
                  </a:lnTo>
                  <a:lnTo>
                    <a:pt x="961974" y="673392"/>
                  </a:lnTo>
                  <a:lnTo>
                    <a:pt x="931938" y="716661"/>
                  </a:lnTo>
                  <a:lnTo>
                    <a:pt x="902538" y="760260"/>
                  </a:lnTo>
                  <a:lnTo>
                    <a:pt x="873772" y="804164"/>
                  </a:lnTo>
                  <a:lnTo>
                    <a:pt x="845642" y="848398"/>
                  </a:lnTo>
                  <a:lnTo>
                    <a:pt x="818146" y="892937"/>
                  </a:lnTo>
                  <a:lnTo>
                    <a:pt x="791286" y="937806"/>
                  </a:lnTo>
                  <a:lnTo>
                    <a:pt x="765060" y="982980"/>
                  </a:lnTo>
                  <a:lnTo>
                    <a:pt x="740791" y="1026033"/>
                  </a:lnTo>
                  <a:lnTo>
                    <a:pt x="717232" y="1069340"/>
                  </a:lnTo>
                  <a:lnTo>
                    <a:pt x="694397" y="1112926"/>
                  </a:lnTo>
                  <a:lnTo>
                    <a:pt x="672299" y="1156779"/>
                  </a:lnTo>
                  <a:lnTo>
                    <a:pt x="650925" y="1200899"/>
                  </a:lnTo>
                  <a:lnTo>
                    <a:pt x="630301" y="1245298"/>
                  </a:lnTo>
                  <a:lnTo>
                    <a:pt x="610438" y="1289964"/>
                  </a:lnTo>
                  <a:lnTo>
                    <a:pt x="591324" y="1334897"/>
                  </a:lnTo>
                  <a:lnTo>
                    <a:pt x="572985" y="1380096"/>
                  </a:lnTo>
                  <a:lnTo>
                    <a:pt x="555421" y="1425575"/>
                  </a:lnTo>
                  <a:lnTo>
                    <a:pt x="538657" y="1471320"/>
                  </a:lnTo>
                  <a:lnTo>
                    <a:pt x="522668" y="1517345"/>
                  </a:lnTo>
                  <a:lnTo>
                    <a:pt x="507504" y="1563624"/>
                  </a:lnTo>
                  <a:lnTo>
                    <a:pt x="491312" y="1612239"/>
                  </a:lnTo>
                  <a:lnTo>
                    <a:pt x="476262" y="1661248"/>
                  </a:lnTo>
                  <a:lnTo>
                    <a:pt x="462368" y="1710651"/>
                  </a:lnTo>
                  <a:lnTo>
                    <a:pt x="449643" y="1760397"/>
                  </a:lnTo>
                  <a:lnTo>
                    <a:pt x="438073" y="1810461"/>
                  </a:lnTo>
                  <a:lnTo>
                    <a:pt x="427685" y="1860804"/>
                  </a:lnTo>
                  <a:lnTo>
                    <a:pt x="418452" y="1911413"/>
                  </a:lnTo>
                  <a:lnTo>
                    <a:pt x="410413" y="1962238"/>
                  </a:lnTo>
                  <a:lnTo>
                    <a:pt x="403555" y="2013254"/>
                  </a:lnTo>
                  <a:lnTo>
                    <a:pt x="397891" y="2064435"/>
                  </a:lnTo>
                  <a:lnTo>
                    <a:pt x="393420" y="2115731"/>
                  </a:lnTo>
                  <a:lnTo>
                    <a:pt x="390144" y="2167128"/>
                  </a:lnTo>
                  <a:lnTo>
                    <a:pt x="397865" y="2185238"/>
                  </a:lnTo>
                  <a:lnTo>
                    <a:pt x="405003" y="2203335"/>
                  </a:lnTo>
                  <a:lnTo>
                    <a:pt x="411581" y="2222004"/>
                  </a:lnTo>
                  <a:lnTo>
                    <a:pt x="417576" y="2241816"/>
                  </a:lnTo>
                  <a:lnTo>
                    <a:pt x="417626" y="2226957"/>
                  </a:lnTo>
                  <a:lnTo>
                    <a:pt x="417957" y="2212098"/>
                  </a:lnTo>
                  <a:lnTo>
                    <a:pt x="418871" y="2197239"/>
                  </a:lnTo>
                  <a:lnTo>
                    <a:pt x="420636" y="2182380"/>
                  </a:lnTo>
                  <a:lnTo>
                    <a:pt x="422490" y="2131199"/>
                  </a:lnTo>
                  <a:lnTo>
                    <a:pt x="425780" y="2079828"/>
                  </a:lnTo>
                  <a:lnTo>
                    <a:pt x="430441" y="2028304"/>
                  </a:lnTo>
                  <a:lnTo>
                    <a:pt x="436435" y="1976691"/>
                  </a:lnTo>
                  <a:lnTo>
                    <a:pt x="443725" y="1925027"/>
                  </a:lnTo>
                  <a:lnTo>
                    <a:pt x="452259" y="1873377"/>
                  </a:lnTo>
                  <a:lnTo>
                    <a:pt x="461987" y="1821802"/>
                  </a:lnTo>
                  <a:lnTo>
                    <a:pt x="472897" y="1770329"/>
                  </a:lnTo>
                  <a:lnTo>
                    <a:pt x="484924" y="1719033"/>
                  </a:lnTo>
                  <a:lnTo>
                    <a:pt x="498030" y="1667954"/>
                  </a:lnTo>
                  <a:lnTo>
                    <a:pt x="512178" y="1617154"/>
                  </a:lnTo>
                  <a:lnTo>
                    <a:pt x="527316" y="1566672"/>
                  </a:lnTo>
                  <a:lnTo>
                    <a:pt x="543788" y="1517599"/>
                  </a:lnTo>
                  <a:lnTo>
                    <a:pt x="561187" y="1468678"/>
                  </a:lnTo>
                  <a:lnTo>
                    <a:pt x="579513" y="1419948"/>
                  </a:lnTo>
                  <a:lnTo>
                    <a:pt x="598716" y="1371434"/>
                  </a:lnTo>
                  <a:lnTo>
                    <a:pt x="618782" y="1323187"/>
                  </a:lnTo>
                  <a:lnTo>
                    <a:pt x="639711" y="1275207"/>
                  </a:lnTo>
                  <a:lnTo>
                    <a:pt x="661454" y="1227556"/>
                  </a:lnTo>
                  <a:lnTo>
                    <a:pt x="683996" y="1180261"/>
                  </a:lnTo>
                  <a:lnTo>
                    <a:pt x="707339" y="1133335"/>
                  </a:lnTo>
                  <a:lnTo>
                    <a:pt x="731431" y="1086827"/>
                  </a:lnTo>
                  <a:lnTo>
                    <a:pt x="756259" y="1040765"/>
                  </a:lnTo>
                  <a:lnTo>
                    <a:pt x="781824" y="995172"/>
                  </a:lnTo>
                  <a:lnTo>
                    <a:pt x="806958" y="948944"/>
                  </a:lnTo>
                  <a:lnTo>
                    <a:pt x="832853" y="903211"/>
                  </a:lnTo>
                  <a:lnTo>
                    <a:pt x="859472" y="857973"/>
                  </a:lnTo>
                  <a:lnTo>
                    <a:pt x="886802" y="813206"/>
                  </a:lnTo>
                  <a:lnTo>
                    <a:pt x="914831" y="768896"/>
                  </a:lnTo>
                  <a:lnTo>
                    <a:pt x="943559" y="725043"/>
                  </a:lnTo>
                  <a:lnTo>
                    <a:pt x="972934" y="681647"/>
                  </a:lnTo>
                  <a:lnTo>
                    <a:pt x="1002969" y="638670"/>
                  </a:lnTo>
                  <a:lnTo>
                    <a:pt x="1033640" y="596125"/>
                  </a:lnTo>
                  <a:lnTo>
                    <a:pt x="1064920" y="553999"/>
                  </a:lnTo>
                  <a:lnTo>
                    <a:pt x="1096810" y="512267"/>
                  </a:lnTo>
                  <a:lnTo>
                    <a:pt x="1129296" y="470916"/>
                  </a:lnTo>
                  <a:lnTo>
                    <a:pt x="1161554" y="429171"/>
                  </a:lnTo>
                  <a:lnTo>
                    <a:pt x="1194371" y="387832"/>
                  </a:lnTo>
                  <a:lnTo>
                    <a:pt x="1227785" y="347091"/>
                  </a:lnTo>
                  <a:lnTo>
                    <a:pt x="1261821" y="307124"/>
                  </a:lnTo>
                  <a:lnTo>
                    <a:pt x="1296543" y="268071"/>
                  </a:lnTo>
                  <a:lnTo>
                    <a:pt x="1331988" y="230124"/>
                  </a:lnTo>
                  <a:lnTo>
                    <a:pt x="1384757" y="170688"/>
                  </a:lnTo>
                  <a:lnTo>
                    <a:pt x="1411490" y="140970"/>
                  </a:lnTo>
                  <a:lnTo>
                    <a:pt x="1438668" y="111252"/>
                  </a:lnTo>
                  <a:lnTo>
                    <a:pt x="1494104" y="56197"/>
                  </a:lnTo>
                  <a:lnTo>
                    <a:pt x="1523314" y="27889"/>
                  </a:lnTo>
                  <a:lnTo>
                    <a:pt x="1552968" y="0"/>
                  </a:lnTo>
                  <a:close/>
                </a:path>
              </a:pathLst>
            </a:custGeom>
            <a:solidFill>
              <a:srgbClr val="756E54"/>
            </a:solidFill>
          </p:spPr>
          <p:txBody>
            <a:bodyPr wrap="square" lIns="0" tIns="0" rIns="0" bIns="0" rtlCol="0"/>
            <a:lstStyle/>
            <a:p>
              <a:endParaRPr sz="1588"/>
            </a:p>
          </p:txBody>
        </p:sp>
        <p:sp>
          <p:nvSpPr>
            <p:cNvPr id="8" name="object 8"/>
            <p:cNvSpPr/>
            <p:nvPr/>
          </p:nvSpPr>
          <p:spPr>
            <a:xfrm>
              <a:off x="886967" y="6502908"/>
              <a:ext cx="99060" cy="208788"/>
            </a:xfrm>
            <a:prstGeom prst="rect">
              <a:avLst/>
            </a:prstGeom>
            <a:blipFill>
              <a:blip r:embed="rId5" cstate="print"/>
              <a:stretch>
                <a:fillRect/>
              </a:stretch>
            </a:blipFill>
          </p:spPr>
          <p:txBody>
            <a:bodyPr wrap="square" lIns="0" tIns="0" rIns="0" bIns="0" rtlCol="0"/>
            <a:lstStyle/>
            <a:p>
              <a:endParaRPr sz="1588"/>
            </a:p>
          </p:txBody>
        </p:sp>
        <p:sp>
          <p:nvSpPr>
            <p:cNvPr id="9" name="object 9"/>
            <p:cNvSpPr/>
            <p:nvPr/>
          </p:nvSpPr>
          <p:spPr>
            <a:xfrm>
              <a:off x="0" y="1376171"/>
              <a:ext cx="1004569" cy="5340350"/>
            </a:xfrm>
            <a:custGeom>
              <a:avLst/>
              <a:gdLst/>
              <a:ahLst/>
              <a:cxnLst/>
              <a:rect l="l" t="t" r="r" b="b"/>
              <a:pathLst>
                <a:path w="1004569" h="5340350">
                  <a:moveTo>
                    <a:pt x="150863" y="0"/>
                  </a:moveTo>
                  <a:lnTo>
                    <a:pt x="0" y="0"/>
                  </a:lnTo>
                  <a:lnTo>
                    <a:pt x="0" y="5340108"/>
                  </a:lnTo>
                  <a:lnTo>
                    <a:pt x="150863" y="5340108"/>
                  </a:lnTo>
                  <a:lnTo>
                    <a:pt x="150863" y="0"/>
                  </a:lnTo>
                  <a:close/>
                </a:path>
                <a:path w="1004569" h="5340350">
                  <a:moveTo>
                    <a:pt x="835152" y="4632960"/>
                  </a:moveTo>
                  <a:lnTo>
                    <a:pt x="833386" y="4603318"/>
                  </a:lnTo>
                  <a:lnTo>
                    <a:pt x="832485" y="4574095"/>
                  </a:lnTo>
                  <a:lnTo>
                    <a:pt x="832142" y="4545736"/>
                  </a:lnTo>
                  <a:lnTo>
                    <a:pt x="832104" y="4518660"/>
                  </a:lnTo>
                  <a:lnTo>
                    <a:pt x="826096" y="4498848"/>
                  </a:lnTo>
                  <a:lnTo>
                    <a:pt x="819531" y="4480179"/>
                  </a:lnTo>
                  <a:lnTo>
                    <a:pt x="812380" y="4462081"/>
                  </a:lnTo>
                  <a:lnTo>
                    <a:pt x="804672" y="4443984"/>
                  </a:lnTo>
                  <a:lnTo>
                    <a:pt x="804672" y="4546092"/>
                  </a:lnTo>
                  <a:lnTo>
                    <a:pt x="807262" y="4555795"/>
                  </a:lnTo>
                  <a:lnTo>
                    <a:pt x="810577" y="4566475"/>
                  </a:lnTo>
                  <a:lnTo>
                    <a:pt x="814743" y="4578032"/>
                  </a:lnTo>
                  <a:lnTo>
                    <a:pt x="819912" y="4590288"/>
                  </a:lnTo>
                  <a:lnTo>
                    <a:pt x="823785" y="4601248"/>
                  </a:lnTo>
                  <a:lnTo>
                    <a:pt x="828103" y="4611624"/>
                  </a:lnTo>
                  <a:lnTo>
                    <a:pt x="832116" y="4622012"/>
                  </a:lnTo>
                  <a:lnTo>
                    <a:pt x="835152" y="4632960"/>
                  </a:lnTo>
                  <a:close/>
                </a:path>
                <a:path w="1004569" h="5340350">
                  <a:moveTo>
                    <a:pt x="1004316" y="5335536"/>
                  </a:moveTo>
                  <a:lnTo>
                    <a:pt x="984161" y="5290223"/>
                  </a:lnTo>
                  <a:lnTo>
                    <a:pt x="965606" y="5244109"/>
                  </a:lnTo>
                  <a:lnTo>
                    <a:pt x="948461" y="5197487"/>
                  </a:lnTo>
                  <a:lnTo>
                    <a:pt x="932472" y="5150650"/>
                  </a:lnTo>
                  <a:lnTo>
                    <a:pt x="917448" y="5103888"/>
                  </a:lnTo>
                  <a:lnTo>
                    <a:pt x="906487" y="5079898"/>
                  </a:lnTo>
                  <a:lnTo>
                    <a:pt x="917448" y="5103876"/>
                  </a:lnTo>
                  <a:lnTo>
                    <a:pt x="915606" y="5098148"/>
                  </a:lnTo>
                  <a:lnTo>
                    <a:pt x="914209" y="5092255"/>
                  </a:lnTo>
                  <a:lnTo>
                    <a:pt x="912507" y="5086096"/>
                  </a:lnTo>
                  <a:lnTo>
                    <a:pt x="909828" y="5079492"/>
                  </a:lnTo>
                  <a:lnTo>
                    <a:pt x="896277" y="5031029"/>
                  </a:lnTo>
                  <a:lnTo>
                    <a:pt x="884072" y="4982159"/>
                  </a:lnTo>
                  <a:lnTo>
                    <a:pt x="873188" y="4932972"/>
                  </a:lnTo>
                  <a:lnTo>
                    <a:pt x="863625" y="4883518"/>
                  </a:lnTo>
                  <a:lnTo>
                    <a:pt x="855370" y="4833861"/>
                  </a:lnTo>
                  <a:lnTo>
                    <a:pt x="848410" y="4784064"/>
                  </a:lnTo>
                  <a:lnTo>
                    <a:pt x="842721" y="4734204"/>
                  </a:lnTo>
                  <a:lnTo>
                    <a:pt x="838314" y="4684319"/>
                  </a:lnTo>
                  <a:lnTo>
                    <a:pt x="835152" y="4634484"/>
                  </a:lnTo>
                  <a:lnTo>
                    <a:pt x="831913" y="4622863"/>
                  </a:lnTo>
                  <a:lnTo>
                    <a:pt x="823150" y="4601908"/>
                  </a:lnTo>
                  <a:lnTo>
                    <a:pt x="819912" y="4590288"/>
                  </a:lnTo>
                  <a:lnTo>
                    <a:pt x="814743" y="4578909"/>
                  </a:lnTo>
                  <a:lnTo>
                    <a:pt x="810577" y="4567809"/>
                  </a:lnTo>
                  <a:lnTo>
                    <a:pt x="807262" y="4557293"/>
                  </a:lnTo>
                  <a:lnTo>
                    <a:pt x="804672" y="4547616"/>
                  </a:lnTo>
                  <a:lnTo>
                    <a:pt x="805141" y="4598467"/>
                  </a:lnTo>
                  <a:lnTo>
                    <a:pt x="806640" y="4649101"/>
                  </a:lnTo>
                  <a:lnTo>
                    <a:pt x="809218" y="4699495"/>
                  </a:lnTo>
                  <a:lnTo>
                    <a:pt x="812977" y="4749622"/>
                  </a:lnTo>
                  <a:lnTo>
                    <a:pt x="817994" y="4799457"/>
                  </a:lnTo>
                  <a:lnTo>
                    <a:pt x="824344" y="4848974"/>
                  </a:lnTo>
                  <a:lnTo>
                    <a:pt x="832104" y="4898136"/>
                  </a:lnTo>
                  <a:lnTo>
                    <a:pt x="843051" y="4925809"/>
                  </a:lnTo>
                  <a:lnTo>
                    <a:pt x="863815" y="4981727"/>
                  </a:lnTo>
                  <a:lnTo>
                    <a:pt x="874776" y="5009388"/>
                  </a:lnTo>
                  <a:lnTo>
                    <a:pt x="863142" y="4981511"/>
                  </a:lnTo>
                  <a:lnTo>
                    <a:pt x="852665" y="4953190"/>
                  </a:lnTo>
                  <a:lnTo>
                    <a:pt x="842187" y="4925174"/>
                  </a:lnTo>
                  <a:lnTo>
                    <a:pt x="830567" y="4898136"/>
                  </a:lnTo>
                  <a:lnTo>
                    <a:pt x="840270" y="4946599"/>
                  </a:lnTo>
                  <a:lnTo>
                    <a:pt x="850950" y="4995481"/>
                  </a:lnTo>
                  <a:lnTo>
                    <a:pt x="862507" y="5044084"/>
                  </a:lnTo>
                  <a:lnTo>
                    <a:pt x="874776" y="5091696"/>
                  </a:lnTo>
                  <a:lnTo>
                    <a:pt x="905446" y="5169522"/>
                  </a:lnTo>
                  <a:lnTo>
                    <a:pt x="924369" y="5211864"/>
                  </a:lnTo>
                  <a:lnTo>
                    <a:pt x="943800" y="5253698"/>
                  </a:lnTo>
                  <a:lnTo>
                    <a:pt x="963815" y="5294947"/>
                  </a:lnTo>
                  <a:lnTo>
                    <a:pt x="984504" y="5335536"/>
                  </a:lnTo>
                  <a:lnTo>
                    <a:pt x="1004316" y="5335536"/>
                  </a:lnTo>
                  <a:close/>
                </a:path>
              </a:pathLst>
            </a:custGeom>
            <a:solidFill>
              <a:srgbClr val="756E54"/>
            </a:solidFill>
          </p:spPr>
          <p:txBody>
            <a:bodyPr wrap="square" lIns="0" tIns="0" rIns="0" bIns="0" rtlCol="0"/>
            <a:lstStyle/>
            <a:p>
              <a:endParaRPr sz="1588"/>
            </a:p>
          </p:txBody>
        </p:sp>
        <p:sp>
          <p:nvSpPr>
            <p:cNvPr id="10" name="object 10"/>
            <p:cNvSpPr/>
            <p:nvPr/>
          </p:nvSpPr>
          <p:spPr>
            <a:xfrm>
              <a:off x="0" y="1647444"/>
              <a:ext cx="1313815" cy="419100"/>
            </a:xfrm>
            <a:custGeom>
              <a:avLst/>
              <a:gdLst/>
              <a:ahLst/>
              <a:cxnLst/>
              <a:rect l="l" t="t" r="r" b="b"/>
              <a:pathLst>
                <a:path w="1313815" h="419100">
                  <a:moveTo>
                    <a:pt x="1110996" y="419100"/>
                  </a:moveTo>
                  <a:lnTo>
                    <a:pt x="1028700" y="419100"/>
                  </a:lnTo>
                  <a:lnTo>
                    <a:pt x="0" y="416061"/>
                  </a:lnTo>
                  <a:lnTo>
                    <a:pt x="0" y="138685"/>
                  </a:lnTo>
                  <a:lnTo>
                    <a:pt x="1524" y="0"/>
                  </a:lnTo>
                  <a:lnTo>
                    <a:pt x="1106424" y="1524"/>
                  </a:lnTo>
                  <a:lnTo>
                    <a:pt x="1110996" y="6096"/>
                  </a:lnTo>
                  <a:lnTo>
                    <a:pt x="1114044" y="6096"/>
                  </a:lnTo>
                  <a:lnTo>
                    <a:pt x="1114044" y="9144"/>
                  </a:lnTo>
                  <a:lnTo>
                    <a:pt x="1118616" y="9144"/>
                  </a:lnTo>
                  <a:lnTo>
                    <a:pt x="1307592" y="198120"/>
                  </a:lnTo>
                  <a:lnTo>
                    <a:pt x="1311878" y="204073"/>
                  </a:lnTo>
                  <a:lnTo>
                    <a:pt x="1313307" y="210312"/>
                  </a:lnTo>
                  <a:lnTo>
                    <a:pt x="1311878" y="216550"/>
                  </a:lnTo>
                  <a:lnTo>
                    <a:pt x="1307592" y="222504"/>
                  </a:lnTo>
                  <a:lnTo>
                    <a:pt x="1117092" y="413004"/>
                  </a:lnTo>
                  <a:lnTo>
                    <a:pt x="1115568" y="413004"/>
                  </a:lnTo>
                  <a:lnTo>
                    <a:pt x="1114044" y="414528"/>
                  </a:lnTo>
                  <a:lnTo>
                    <a:pt x="1110996" y="419100"/>
                  </a:lnTo>
                  <a:close/>
                </a:path>
              </a:pathLst>
            </a:custGeom>
            <a:solidFill>
              <a:srgbClr val="A52F0F"/>
            </a:solidFill>
          </p:spPr>
          <p:txBody>
            <a:bodyPr wrap="square" lIns="0" tIns="0" rIns="0" bIns="0" rtlCol="0"/>
            <a:lstStyle/>
            <a:p>
              <a:endParaRPr sz="1588"/>
            </a:p>
          </p:txBody>
        </p:sp>
      </p:grpSp>
      <p:sp>
        <p:nvSpPr>
          <p:cNvPr id="11" name="object 11"/>
          <p:cNvSpPr txBox="1"/>
          <p:nvPr/>
        </p:nvSpPr>
        <p:spPr>
          <a:xfrm>
            <a:off x="1860176" y="1362872"/>
            <a:ext cx="8238565" cy="4438025"/>
          </a:xfrm>
          <a:prstGeom prst="rect">
            <a:avLst/>
          </a:prstGeom>
        </p:spPr>
        <p:txBody>
          <a:bodyPr vert="horz" wrap="square" lIns="0" tIns="91328" rIns="0" bIns="0" rtlCol="0">
            <a:spAutoFit/>
          </a:bodyPr>
          <a:lstStyle/>
          <a:p>
            <a:pPr marL="49029" algn="ctr">
              <a:spcBef>
                <a:spcPts val="1284"/>
              </a:spcBef>
            </a:pPr>
            <a:r>
              <a:rPr lang="vi-VN" sz="1765" b="1" spc="-4" dirty="0">
                <a:solidFill>
                  <a:srgbClr val="0000E6"/>
                </a:solidFill>
                <a:latin typeface="+mj-lt"/>
                <a:cs typeface="Times New Roman"/>
              </a:rPr>
              <a:t>BÀI </a:t>
            </a:r>
            <a:r>
              <a:rPr lang="vi-VN" sz="1765" b="1" spc="22" dirty="0">
                <a:solidFill>
                  <a:srgbClr val="0000E6"/>
                </a:solidFill>
                <a:latin typeface="+mj-lt"/>
                <a:cs typeface="Times New Roman"/>
              </a:rPr>
              <a:t>11. TẠO MỤC LỤC TỰ ĐỘNG</a:t>
            </a:r>
          </a:p>
          <a:p>
            <a:pPr>
              <a:lnSpc>
                <a:spcPct val="200000"/>
              </a:lnSpc>
            </a:pPr>
            <a:r>
              <a:rPr lang="vi-VN" sz="1765" b="1" dirty="0">
                <a:solidFill>
                  <a:srgbClr val="FF0000"/>
                </a:solidFill>
                <a:latin typeface="+mj-lt"/>
              </a:rPr>
              <a:t>Xóa mục lục trong Word</a:t>
            </a:r>
          </a:p>
          <a:p>
            <a:pPr>
              <a:lnSpc>
                <a:spcPct val="200000"/>
              </a:lnSpc>
            </a:pPr>
            <a:r>
              <a:rPr lang="vi-VN" sz="1765" dirty="0">
                <a:latin typeface="+mj-lt"/>
              </a:rPr>
              <a:t>Để xóa mục lục tự động, bạn làm theo các bước sau:</a:t>
            </a:r>
          </a:p>
          <a:p>
            <a:pPr marL="302575" indent="-302575">
              <a:lnSpc>
                <a:spcPct val="200000"/>
              </a:lnSpc>
              <a:buFont typeface="Wingdings" pitchFamily="2" charset="2"/>
              <a:buChar char="v"/>
            </a:pPr>
            <a:r>
              <a:rPr lang="vi-VN" sz="1765" dirty="0">
                <a:latin typeface="+mj-lt"/>
              </a:rPr>
              <a:t>Kích tab References trên nhóm Ribbon</a:t>
            </a:r>
          </a:p>
          <a:p>
            <a:pPr marL="302575" indent="-302575">
              <a:lnSpc>
                <a:spcPct val="200000"/>
              </a:lnSpc>
              <a:buFont typeface="Wingdings" pitchFamily="2" charset="2"/>
              <a:buChar char="v"/>
            </a:pPr>
            <a:r>
              <a:rPr lang="vi-VN" sz="1765" dirty="0">
                <a:latin typeface="+mj-lt"/>
              </a:rPr>
              <a:t>Kích </a:t>
            </a:r>
            <a:r>
              <a:rPr lang="vi-VN" sz="1765" b="1" dirty="0">
                <a:latin typeface="+mj-lt"/>
              </a:rPr>
              <a:t>Table of Contents</a:t>
            </a:r>
            <a:endParaRPr lang="vi-VN" sz="1765" dirty="0">
              <a:latin typeface="+mj-lt"/>
            </a:endParaRPr>
          </a:p>
          <a:p>
            <a:pPr marL="302575" indent="-302575">
              <a:lnSpc>
                <a:spcPct val="200000"/>
              </a:lnSpc>
              <a:buFont typeface="Wingdings" pitchFamily="2" charset="2"/>
              <a:buChar char="v"/>
            </a:pPr>
            <a:r>
              <a:rPr lang="vi-VN" sz="1765" dirty="0">
                <a:latin typeface="+mj-lt"/>
              </a:rPr>
              <a:t>Kích </a:t>
            </a:r>
            <a:r>
              <a:rPr lang="vi-VN" sz="1765" b="1" dirty="0">
                <a:latin typeface="+mj-lt"/>
              </a:rPr>
              <a:t>Remove Table of contents.</a:t>
            </a:r>
            <a:endParaRPr lang="vi-VN" sz="1765" dirty="0">
              <a:latin typeface="+mj-lt"/>
            </a:endParaRPr>
          </a:p>
          <a:p>
            <a:endParaRPr lang="en-US" sz="1765" dirty="0">
              <a:latin typeface="+mj-lt"/>
            </a:endParaRPr>
          </a:p>
          <a:p>
            <a:endParaRPr lang="vi-VN" sz="1765" dirty="0">
              <a:latin typeface="+mj-lt"/>
            </a:endParaRPr>
          </a:p>
          <a:p>
            <a:endParaRPr lang="vi-VN" sz="1765" dirty="0">
              <a:latin typeface="+mj-lt"/>
            </a:endParaRPr>
          </a:p>
          <a:p>
            <a:endParaRPr lang="vi-VN" sz="1765" dirty="0">
              <a:latin typeface="+mj-lt"/>
            </a:endParaRPr>
          </a:p>
          <a:p>
            <a:endParaRPr lang="en-US" sz="1765" dirty="0">
              <a:latin typeface="+mj-lt"/>
            </a:endParaRPr>
          </a:p>
        </p:txBody>
      </p:sp>
      <p:sp>
        <p:nvSpPr>
          <p:cNvPr id="12" name="object 12"/>
          <p:cNvSpPr/>
          <p:nvPr/>
        </p:nvSpPr>
        <p:spPr>
          <a:xfrm>
            <a:off x="1658471" y="933225"/>
            <a:ext cx="8875059" cy="281268"/>
          </a:xfrm>
          <a:custGeom>
            <a:avLst/>
            <a:gdLst/>
            <a:ahLst/>
            <a:cxnLst/>
            <a:rect l="l" t="t" r="r" b="b"/>
            <a:pathLst>
              <a:path w="10058400" h="318769">
                <a:moveTo>
                  <a:pt x="10058400" y="318516"/>
                </a:moveTo>
                <a:lnTo>
                  <a:pt x="0" y="318516"/>
                </a:lnTo>
                <a:lnTo>
                  <a:pt x="0" y="0"/>
                </a:lnTo>
                <a:lnTo>
                  <a:pt x="10058400" y="0"/>
                </a:lnTo>
                <a:lnTo>
                  <a:pt x="10058400" y="318516"/>
                </a:lnTo>
                <a:close/>
              </a:path>
            </a:pathLst>
          </a:custGeom>
          <a:solidFill>
            <a:srgbClr val="FFBF00"/>
          </a:solidFill>
        </p:spPr>
        <p:txBody>
          <a:bodyPr wrap="square" lIns="0" tIns="0" rIns="0" bIns="0" rtlCol="0"/>
          <a:lstStyle/>
          <a:p>
            <a:endParaRPr sz="1588"/>
          </a:p>
        </p:txBody>
      </p:sp>
      <p:sp>
        <p:nvSpPr>
          <p:cNvPr id="13" name="object 13"/>
          <p:cNvSpPr txBox="1"/>
          <p:nvPr/>
        </p:nvSpPr>
        <p:spPr>
          <a:xfrm>
            <a:off x="2085619" y="978510"/>
            <a:ext cx="4666129" cy="212124"/>
          </a:xfrm>
          <a:prstGeom prst="rect">
            <a:avLst/>
          </a:prstGeom>
        </p:spPr>
        <p:txBody>
          <a:bodyPr vert="horz" wrap="square" lIns="0" tIns="15128" rIns="0" bIns="0" rtlCol="0">
            <a:spAutoFit/>
          </a:bodyPr>
          <a:lstStyle/>
          <a:p>
            <a:pPr marL="11206">
              <a:spcBef>
                <a:spcPts val="119"/>
              </a:spcBef>
              <a:tabLst>
                <a:tab pos="3744085" algn="l"/>
              </a:tabLst>
            </a:pPr>
            <a:r>
              <a:rPr sz="1279" b="1" spc="22" dirty="0">
                <a:latin typeface="Times New Roman"/>
                <a:cs typeface="Times New Roman"/>
              </a:rPr>
              <a:t>T</a:t>
            </a:r>
            <a:r>
              <a:rPr sz="1279" b="1" spc="31" dirty="0">
                <a:latin typeface="Times New Roman"/>
                <a:cs typeface="Times New Roman"/>
              </a:rPr>
              <a:t>R</a:t>
            </a:r>
            <a:r>
              <a:rPr sz="1279" b="1" spc="18" dirty="0">
                <a:latin typeface="Times New Roman"/>
                <a:cs typeface="Times New Roman"/>
              </a:rPr>
              <a:t>U</a:t>
            </a:r>
            <a:r>
              <a:rPr sz="1279" b="1" spc="31" dirty="0">
                <a:latin typeface="Times New Roman"/>
                <a:cs typeface="Times New Roman"/>
              </a:rPr>
              <a:t>N</a:t>
            </a:r>
            <a:r>
              <a:rPr sz="1279" b="1" spc="22" dirty="0">
                <a:latin typeface="Times New Roman"/>
                <a:cs typeface="Times New Roman"/>
              </a:rPr>
              <a:t>G</a:t>
            </a:r>
            <a:r>
              <a:rPr sz="1279" b="1" spc="-44" dirty="0">
                <a:latin typeface="Times New Roman"/>
                <a:cs typeface="Times New Roman"/>
              </a:rPr>
              <a:t> </a:t>
            </a:r>
            <a:r>
              <a:rPr sz="1279" b="1" spc="22" dirty="0">
                <a:latin typeface="Times New Roman"/>
                <a:cs typeface="Times New Roman"/>
              </a:rPr>
              <a:t>T</a:t>
            </a:r>
            <a:r>
              <a:rPr sz="1279" b="1" spc="18" dirty="0">
                <a:latin typeface="Times New Roman"/>
                <a:cs typeface="Times New Roman"/>
              </a:rPr>
              <a:t>Â</a:t>
            </a:r>
            <a:r>
              <a:rPr sz="1279" b="1" spc="31" dirty="0">
                <a:latin typeface="Times New Roman"/>
                <a:cs typeface="Times New Roman"/>
              </a:rPr>
              <a:t>M</a:t>
            </a:r>
            <a:r>
              <a:rPr sz="1279" b="1" spc="-26" dirty="0">
                <a:latin typeface="Times New Roman"/>
                <a:cs typeface="Times New Roman"/>
              </a:rPr>
              <a:t> </a:t>
            </a:r>
            <a:r>
              <a:rPr sz="1279" b="1" spc="9" dirty="0">
                <a:latin typeface="Times New Roman"/>
                <a:cs typeface="Times New Roman"/>
              </a:rPr>
              <a:t>T</a:t>
            </a:r>
            <a:r>
              <a:rPr sz="1279" b="1" spc="18" dirty="0">
                <a:latin typeface="Times New Roman"/>
                <a:cs typeface="Times New Roman"/>
              </a:rPr>
              <a:t>IN</a:t>
            </a:r>
            <a:r>
              <a:rPr sz="1279" b="1" spc="4" dirty="0">
                <a:latin typeface="Times New Roman"/>
                <a:cs typeface="Times New Roman"/>
              </a:rPr>
              <a:t> </a:t>
            </a:r>
            <a:r>
              <a:rPr sz="1279" b="1" spc="9" dirty="0">
                <a:latin typeface="Times New Roman"/>
                <a:cs typeface="Times New Roman"/>
              </a:rPr>
              <a:t>H</a:t>
            </a:r>
            <a:r>
              <a:rPr sz="1279" b="1" spc="22" dirty="0">
                <a:latin typeface="Times New Roman"/>
                <a:cs typeface="Times New Roman"/>
              </a:rPr>
              <a:t>ỌC</a:t>
            </a:r>
            <a:r>
              <a:rPr sz="1279" b="1" spc="4" dirty="0">
                <a:latin typeface="Times New Roman"/>
                <a:cs typeface="Times New Roman"/>
              </a:rPr>
              <a:t> </a:t>
            </a:r>
            <a:r>
              <a:rPr sz="1279" b="1" spc="22" dirty="0">
                <a:latin typeface="Times New Roman"/>
                <a:cs typeface="Times New Roman"/>
              </a:rPr>
              <a:t>S</a:t>
            </a:r>
            <a:r>
              <a:rPr sz="1279" b="1" spc="31" dirty="0">
                <a:latin typeface="Times New Roman"/>
                <a:cs typeface="Times New Roman"/>
              </a:rPr>
              <a:t>A</a:t>
            </a:r>
            <a:r>
              <a:rPr sz="1279" b="1" spc="22" dirty="0">
                <a:latin typeface="Times New Roman"/>
                <a:cs typeface="Times New Roman"/>
              </a:rPr>
              <a:t>O</a:t>
            </a:r>
            <a:r>
              <a:rPr sz="1279" b="1" spc="-31" dirty="0">
                <a:latin typeface="Times New Roman"/>
                <a:cs typeface="Times New Roman"/>
              </a:rPr>
              <a:t> </a:t>
            </a:r>
            <a:r>
              <a:rPr sz="1279" b="1" spc="4" dirty="0">
                <a:latin typeface="Times New Roman"/>
                <a:cs typeface="Times New Roman"/>
              </a:rPr>
              <a:t>V</a:t>
            </a:r>
            <a:r>
              <a:rPr sz="1279" b="1" spc="18" dirty="0">
                <a:latin typeface="Times New Roman"/>
                <a:cs typeface="Times New Roman"/>
              </a:rPr>
              <a:t>IỆT</a:t>
            </a:r>
            <a:r>
              <a:rPr sz="1279" b="1" dirty="0">
                <a:latin typeface="Times New Roman"/>
                <a:cs typeface="Times New Roman"/>
              </a:rPr>
              <a:t>	</a:t>
            </a:r>
            <a:r>
              <a:rPr sz="1279" spc="13" dirty="0">
                <a:latin typeface="Times New Roman"/>
                <a:cs typeface="Times New Roman"/>
              </a:rPr>
              <a:t>0812.</a:t>
            </a:r>
            <a:r>
              <a:rPr sz="1279" spc="-40" dirty="0">
                <a:latin typeface="Times New Roman"/>
                <a:cs typeface="Times New Roman"/>
              </a:rPr>
              <a:t>1</a:t>
            </a:r>
            <a:r>
              <a:rPr sz="1279" spc="13" dirty="0">
                <a:latin typeface="Times New Roman"/>
                <a:cs typeface="Times New Roman"/>
              </a:rPr>
              <a:t>14.345</a:t>
            </a:r>
            <a:endParaRPr sz="1279">
              <a:latin typeface="Times New Roman"/>
              <a:cs typeface="Times New Roman"/>
            </a:endParaRPr>
          </a:p>
        </p:txBody>
      </p:sp>
      <p:sp>
        <p:nvSpPr>
          <p:cNvPr id="14" name="object 14"/>
          <p:cNvSpPr txBox="1"/>
          <p:nvPr/>
        </p:nvSpPr>
        <p:spPr>
          <a:xfrm>
            <a:off x="7559354" y="923378"/>
            <a:ext cx="2780740" cy="279526"/>
          </a:xfrm>
          <a:prstGeom prst="rect">
            <a:avLst/>
          </a:prstGeom>
        </p:spPr>
        <p:txBody>
          <a:bodyPr vert="horz" wrap="square" lIns="0" tIns="14568" rIns="0" bIns="0" rtlCol="0">
            <a:spAutoFit/>
          </a:bodyPr>
          <a:lstStyle/>
          <a:p>
            <a:pPr marL="11206">
              <a:spcBef>
                <a:spcPts val="115"/>
              </a:spcBef>
              <a:tabLst>
                <a:tab pos="1456842" algn="l"/>
              </a:tabLst>
            </a:pPr>
            <a:r>
              <a:rPr sz="1279" spc="9" dirty="0">
                <a:latin typeface="Times New Roman"/>
                <a:cs typeface="Times New Roman"/>
              </a:rPr>
              <a:t>blogdaytinhoc.com	</a:t>
            </a:r>
            <a:r>
              <a:rPr sz="1721" b="1" spc="-13" dirty="0">
                <a:latin typeface="UnBatang"/>
                <a:cs typeface="UnBatang"/>
              </a:rPr>
              <a:t></a:t>
            </a:r>
            <a:r>
              <a:rPr sz="1279" spc="-13" dirty="0">
                <a:latin typeface="Times New Roman"/>
                <a:cs typeface="Times New Roman"/>
              </a:rPr>
              <a:t>Bạch </a:t>
            </a:r>
            <a:r>
              <a:rPr sz="1279" spc="18" dirty="0">
                <a:latin typeface="Times New Roman"/>
                <a:cs typeface="Times New Roman"/>
              </a:rPr>
              <a:t>Xuân</a:t>
            </a:r>
            <a:r>
              <a:rPr sz="1279" spc="-57" dirty="0">
                <a:latin typeface="Times New Roman"/>
                <a:cs typeface="Times New Roman"/>
              </a:rPr>
              <a:t> </a:t>
            </a:r>
            <a:r>
              <a:rPr sz="1279" spc="9" dirty="0">
                <a:latin typeface="Times New Roman"/>
                <a:cs typeface="Times New Roman"/>
              </a:rPr>
              <a:t>Hiến</a:t>
            </a:r>
            <a:endParaRPr sz="1279">
              <a:latin typeface="Times New Roman"/>
              <a:cs typeface="Times New Roman"/>
            </a:endParaRPr>
          </a:p>
        </p:txBody>
      </p:sp>
      <p:grpSp>
        <p:nvGrpSpPr>
          <p:cNvPr id="15" name="object 15"/>
          <p:cNvGrpSpPr/>
          <p:nvPr/>
        </p:nvGrpSpPr>
        <p:grpSpPr>
          <a:xfrm>
            <a:off x="5548705" y="933225"/>
            <a:ext cx="2022662" cy="286871"/>
            <a:chOff x="4408932" y="1057655"/>
            <a:chExt cx="2292350" cy="325120"/>
          </a:xfrm>
        </p:grpSpPr>
        <p:sp>
          <p:nvSpPr>
            <p:cNvPr id="16" name="object 16"/>
            <p:cNvSpPr/>
            <p:nvPr/>
          </p:nvSpPr>
          <p:spPr>
            <a:xfrm>
              <a:off x="4408932" y="1057655"/>
              <a:ext cx="326136" cy="324612"/>
            </a:xfrm>
            <a:prstGeom prst="rect">
              <a:avLst/>
            </a:prstGeom>
            <a:blipFill>
              <a:blip r:embed="rId6" cstate="print"/>
              <a:stretch>
                <a:fillRect/>
              </a:stretch>
            </a:blipFill>
          </p:spPr>
          <p:txBody>
            <a:bodyPr wrap="square" lIns="0" tIns="0" rIns="0" bIns="0" rtlCol="0"/>
            <a:lstStyle/>
            <a:p>
              <a:endParaRPr sz="1588"/>
            </a:p>
          </p:txBody>
        </p:sp>
        <p:sp>
          <p:nvSpPr>
            <p:cNvPr id="17" name="object 17"/>
            <p:cNvSpPr/>
            <p:nvPr/>
          </p:nvSpPr>
          <p:spPr>
            <a:xfrm>
              <a:off x="6333744" y="1057655"/>
              <a:ext cx="367283" cy="312420"/>
            </a:xfrm>
            <a:prstGeom prst="rect">
              <a:avLst/>
            </a:prstGeom>
            <a:blipFill>
              <a:blip r:embed="rId7" cstate="print"/>
              <a:stretch>
                <a:fillRect/>
              </a:stretch>
            </a:blipFill>
          </p:spPr>
          <p:txBody>
            <a:bodyPr wrap="square" lIns="0" tIns="0" rIns="0" bIns="0" rtlCol="0"/>
            <a:lstStyle/>
            <a:p>
              <a:endParaRPr sz="1588"/>
            </a:p>
          </p:txBody>
        </p:sp>
      </p:grpSp>
      <p:sp>
        <p:nvSpPr>
          <p:cNvPr id="18" name="object 6">
            <a:extLst>
              <a:ext uri="{FF2B5EF4-FFF2-40B4-BE49-F238E27FC236}">
                <a16:creationId xmlns:a16="http://schemas.microsoft.com/office/drawing/2014/main" id="{D91CF2A2-8730-6244-87FF-0CACFD5861ED}"/>
              </a:ext>
            </a:extLst>
          </p:cNvPr>
          <p:cNvSpPr/>
          <p:nvPr/>
        </p:nvSpPr>
        <p:spPr>
          <a:xfrm>
            <a:off x="1658471" y="928967"/>
            <a:ext cx="8875059" cy="281268"/>
          </a:xfrm>
          <a:custGeom>
            <a:avLst/>
            <a:gdLst/>
            <a:ahLst/>
            <a:cxnLst/>
            <a:rect l="l" t="t" r="r" b="b"/>
            <a:pathLst>
              <a:path w="10058400" h="318769">
                <a:moveTo>
                  <a:pt x="10058400" y="318516"/>
                </a:moveTo>
                <a:lnTo>
                  <a:pt x="0" y="318516"/>
                </a:lnTo>
                <a:lnTo>
                  <a:pt x="0" y="0"/>
                </a:lnTo>
                <a:lnTo>
                  <a:pt x="10058400" y="0"/>
                </a:lnTo>
                <a:lnTo>
                  <a:pt x="10058400" y="318516"/>
                </a:lnTo>
                <a:close/>
              </a:path>
            </a:pathLst>
          </a:custGeom>
          <a:solidFill>
            <a:srgbClr val="FFBF00"/>
          </a:solidFill>
        </p:spPr>
        <p:txBody>
          <a:bodyPr wrap="square" lIns="0" tIns="0" rIns="0" bIns="0" rtlCol="0"/>
          <a:lstStyle/>
          <a:p>
            <a:endParaRPr sz="1588"/>
          </a:p>
        </p:txBody>
      </p:sp>
    </p:spTree>
    <p:extLst>
      <p:ext uri="{BB962C8B-B14F-4D97-AF65-F5344CB8AC3E}">
        <p14:creationId xmlns:p14="http://schemas.microsoft.com/office/powerpoint/2010/main" val="1890436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658471" y="933225"/>
            <a:ext cx="8875059" cy="4992893"/>
          </a:xfrm>
          <a:prstGeom prst="rect">
            <a:avLst/>
          </a:prstGeom>
          <a:blipFill>
            <a:blip r:embed="rId2" cstate="print"/>
            <a:stretch>
              <a:fillRect/>
            </a:stretch>
          </a:blipFill>
        </p:spPr>
        <p:txBody>
          <a:bodyPr wrap="square" lIns="0" tIns="0" rIns="0" bIns="0" rtlCol="0"/>
          <a:lstStyle/>
          <a:p>
            <a:endParaRPr sz="1588"/>
          </a:p>
        </p:txBody>
      </p:sp>
      <p:grpSp>
        <p:nvGrpSpPr>
          <p:cNvPr id="3" name="object 3"/>
          <p:cNvGrpSpPr/>
          <p:nvPr/>
        </p:nvGrpSpPr>
        <p:grpSpPr>
          <a:xfrm>
            <a:off x="1658471" y="933225"/>
            <a:ext cx="2080372" cy="4993341"/>
            <a:chOff x="0" y="1057655"/>
            <a:chExt cx="2357755" cy="5659120"/>
          </a:xfrm>
        </p:grpSpPr>
        <p:sp>
          <p:nvSpPr>
            <p:cNvPr id="4" name="object 4"/>
            <p:cNvSpPr/>
            <p:nvPr/>
          </p:nvSpPr>
          <p:spPr>
            <a:xfrm>
              <a:off x="0" y="1240536"/>
              <a:ext cx="2357628" cy="5475732"/>
            </a:xfrm>
            <a:prstGeom prst="rect">
              <a:avLst/>
            </a:prstGeom>
            <a:blipFill>
              <a:blip r:embed="rId3" cstate="print"/>
              <a:stretch>
                <a:fillRect/>
              </a:stretch>
            </a:blipFill>
          </p:spPr>
          <p:txBody>
            <a:bodyPr wrap="square" lIns="0" tIns="0" rIns="0" bIns="0" rtlCol="0"/>
            <a:lstStyle/>
            <a:p>
              <a:endParaRPr sz="1588"/>
            </a:p>
          </p:txBody>
        </p:sp>
        <p:sp>
          <p:nvSpPr>
            <p:cNvPr id="5" name="object 5"/>
            <p:cNvSpPr/>
            <p:nvPr/>
          </p:nvSpPr>
          <p:spPr>
            <a:xfrm>
              <a:off x="22847" y="1057655"/>
              <a:ext cx="1164590" cy="5654675"/>
            </a:xfrm>
            <a:custGeom>
              <a:avLst/>
              <a:gdLst/>
              <a:ahLst/>
              <a:cxnLst/>
              <a:rect l="l" t="t" r="r" b="b"/>
              <a:pathLst>
                <a:path w="1164590" h="5654675">
                  <a:moveTo>
                    <a:pt x="408444" y="3630180"/>
                  </a:moveTo>
                  <a:lnTo>
                    <a:pt x="404533" y="3585768"/>
                  </a:lnTo>
                  <a:lnTo>
                    <a:pt x="400062" y="3540074"/>
                  </a:lnTo>
                  <a:lnTo>
                    <a:pt x="395579" y="3494087"/>
                  </a:lnTo>
                  <a:lnTo>
                    <a:pt x="391680" y="3448824"/>
                  </a:lnTo>
                  <a:lnTo>
                    <a:pt x="391680" y="3418344"/>
                  </a:lnTo>
                  <a:lnTo>
                    <a:pt x="380809" y="3368700"/>
                  </a:lnTo>
                  <a:lnTo>
                    <a:pt x="370141" y="3319119"/>
                  </a:lnTo>
                  <a:lnTo>
                    <a:pt x="359676" y="3269602"/>
                  </a:lnTo>
                  <a:lnTo>
                    <a:pt x="349415" y="3220148"/>
                  </a:lnTo>
                  <a:lnTo>
                    <a:pt x="339356" y="3170720"/>
                  </a:lnTo>
                  <a:lnTo>
                    <a:pt x="329501" y="3121317"/>
                  </a:lnTo>
                  <a:lnTo>
                    <a:pt x="319849" y="3071939"/>
                  </a:lnTo>
                  <a:lnTo>
                    <a:pt x="310400" y="3022549"/>
                  </a:lnTo>
                  <a:lnTo>
                    <a:pt x="301155" y="2973171"/>
                  </a:lnTo>
                  <a:lnTo>
                    <a:pt x="292112" y="2923768"/>
                  </a:lnTo>
                  <a:lnTo>
                    <a:pt x="283273" y="2874340"/>
                  </a:lnTo>
                  <a:lnTo>
                    <a:pt x="274637" y="2824886"/>
                  </a:lnTo>
                  <a:lnTo>
                    <a:pt x="266204" y="2775369"/>
                  </a:lnTo>
                  <a:lnTo>
                    <a:pt x="257975" y="2725788"/>
                  </a:lnTo>
                  <a:lnTo>
                    <a:pt x="249948" y="2676156"/>
                  </a:lnTo>
                  <a:lnTo>
                    <a:pt x="241388" y="2624874"/>
                  </a:lnTo>
                  <a:lnTo>
                    <a:pt x="233006" y="2573629"/>
                  </a:lnTo>
                  <a:lnTo>
                    <a:pt x="224777" y="2522436"/>
                  </a:lnTo>
                  <a:lnTo>
                    <a:pt x="216725" y="2471267"/>
                  </a:lnTo>
                  <a:lnTo>
                    <a:pt x="208813" y="2420124"/>
                  </a:lnTo>
                  <a:lnTo>
                    <a:pt x="201066" y="2368981"/>
                  </a:lnTo>
                  <a:lnTo>
                    <a:pt x="193459" y="2317839"/>
                  </a:lnTo>
                  <a:lnTo>
                    <a:pt x="186004" y="2266696"/>
                  </a:lnTo>
                  <a:lnTo>
                    <a:pt x="178701" y="2215527"/>
                  </a:lnTo>
                  <a:lnTo>
                    <a:pt x="171526" y="2164321"/>
                  </a:lnTo>
                  <a:lnTo>
                    <a:pt x="164490" y="2113089"/>
                  </a:lnTo>
                  <a:lnTo>
                    <a:pt x="157594" y="2061806"/>
                  </a:lnTo>
                  <a:lnTo>
                    <a:pt x="150837" y="2010473"/>
                  </a:lnTo>
                  <a:lnTo>
                    <a:pt x="144195" y="1959063"/>
                  </a:lnTo>
                  <a:lnTo>
                    <a:pt x="137693" y="1907590"/>
                  </a:lnTo>
                  <a:lnTo>
                    <a:pt x="131305" y="1856028"/>
                  </a:lnTo>
                  <a:lnTo>
                    <a:pt x="125031" y="1804365"/>
                  </a:lnTo>
                  <a:lnTo>
                    <a:pt x="118884" y="1752612"/>
                  </a:lnTo>
                  <a:lnTo>
                    <a:pt x="113106" y="1701292"/>
                  </a:lnTo>
                  <a:lnTo>
                    <a:pt x="107480" y="1649984"/>
                  </a:lnTo>
                  <a:lnTo>
                    <a:pt x="101993" y="1598663"/>
                  </a:lnTo>
                  <a:lnTo>
                    <a:pt x="96634" y="1547329"/>
                  </a:lnTo>
                  <a:lnTo>
                    <a:pt x="91427" y="1495971"/>
                  </a:lnTo>
                  <a:lnTo>
                    <a:pt x="86372" y="1444586"/>
                  </a:lnTo>
                  <a:lnTo>
                    <a:pt x="81445" y="1393177"/>
                  </a:lnTo>
                  <a:lnTo>
                    <a:pt x="76657" y="1341742"/>
                  </a:lnTo>
                  <a:lnTo>
                    <a:pt x="72021" y="1290269"/>
                  </a:lnTo>
                  <a:lnTo>
                    <a:pt x="67513" y="1238745"/>
                  </a:lnTo>
                  <a:lnTo>
                    <a:pt x="63157" y="1187170"/>
                  </a:lnTo>
                  <a:lnTo>
                    <a:pt x="58940" y="1135557"/>
                  </a:lnTo>
                  <a:lnTo>
                    <a:pt x="54851" y="1083881"/>
                  </a:lnTo>
                  <a:lnTo>
                    <a:pt x="50914" y="1032141"/>
                  </a:lnTo>
                  <a:lnTo>
                    <a:pt x="47129" y="980338"/>
                  </a:lnTo>
                  <a:lnTo>
                    <a:pt x="43472" y="928471"/>
                  </a:lnTo>
                  <a:lnTo>
                    <a:pt x="39954" y="876515"/>
                  </a:lnTo>
                  <a:lnTo>
                    <a:pt x="36588" y="824484"/>
                  </a:lnTo>
                  <a:lnTo>
                    <a:pt x="33591" y="773176"/>
                  </a:lnTo>
                  <a:lnTo>
                    <a:pt x="30822" y="724027"/>
                  </a:lnTo>
                  <a:lnTo>
                    <a:pt x="27965" y="671918"/>
                  </a:lnTo>
                  <a:lnTo>
                    <a:pt x="25196" y="620039"/>
                  </a:lnTo>
                  <a:lnTo>
                    <a:pt x="22517" y="568350"/>
                  </a:lnTo>
                  <a:lnTo>
                    <a:pt x="19875" y="516636"/>
                  </a:lnTo>
                  <a:lnTo>
                    <a:pt x="14744" y="414032"/>
                  </a:lnTo>
                  <a:lnTo>
                    <a:pt x="12192" y="362712"/>
                  </a:lnTo>
                  <a:lnTo>
                    <a:pt x="10337" y="310642"/>
                  </a:lnTo>
                  <a:lnTo>
                    <a:pt x="8686" y="258826"/>
                  </a:lnTo>
                  <a:lnTo>
                    <a:pt x="7277" y="207162"/>
                  </a:lnTo>
                  <a:lnTo>
                    <a:pt x="6134" y="155562"/>
                  </a:lnTo>
                  <a:lnTo>
                    <a:pt x="5283" y="103898"/>
                  </a:lnTo>
                  <a:lnTo>
                    <a:pt x="4762" y="52082"/>
                  </a:lnTo>
                  <a:lnTo>
                    <a:pt x="4572" y="0"/>
                  </a:lnTo>
                  <a:lnTo>
                    <a:pt x="0" y="0"/>
                  </a:lnTo>
                  <a:lnTo>
                    <a:pt x="254" y="52082"/>
                  </a:lnTo>
                  <a:lnTo>
                    <a:pt x="914" y="103898"/>
                  </a:lnTo>
                  <a:lnTo>
                    <a:pt x="1803" y="155562"/>
                  </a:lnTo>
                  <a:lnTo>
                    <a:pt x="2781" y="207162"/>
                  </a:lnTo>
                  <a:lnTo>
                    <a:pt x="3670" y="258826"/>
                  </a:lnTo>
                  <a:lnTo>
                    <a:pt x="4330" y="310642"/>
                  </a:lnTo>
                  <a:lnTo>
                    <a:pt x="4572" y="362712"/>
                  </a:lnTo>
                  <a:lnTo>
                    <a:pt x="7023" y="414020"/>
                  </a:lnTo>
                  <a:lnTo>
                    <a:pt x="9309" y="465378"/>
                  </a:lnTo>
                  <a:lnTo>
                    <a:pt x="13716" y="567944"/>
                  </a:lnTo>
                  <a:lnTo>
                    <a:pt x="15989" y="619252"/>
                  </a:lnTo>
                  <a:lnTo>
                    <a:pt x="18402" y="670560"/>
                  </a:lnTo>
                  <a:lnTo>
                    <a:pt x="21018" y="721868"/>
                  </a:lnTo>
                  <a:lnTo>
                    <a:pt x="24091" y="776389"/>
                  </a:lnTo>
                  <a:lnTo>
                    <a:pt x="27444" y="829056"/>
                  </a:lnTo>
                  <a:lnTo>
                    <a:pt x="30289" y="880402"/>
                  </a:lnTo>
                  <a:lnTo>
                    <a:pt x="33261" y="931786"/>
                  </a:lnTo>
                  <a:lnTo>
                    <a:pt x="36360" y="983208"/>
                  </a:lnTo>
                  <a:lnTo>
                    <a:pt x="39598" y="1034681"/>
                  </a:lnTo>
                  <a:lnTo>
                    <a:pt x="42976" y="1086180"/>
                  </a:lnTo>
                  <a:lnTo>
                    <a:pt x="46520" y="1137704"/>
                  </a:lnTo>
                  <a:lnTo>
                    <a:pt x="50215" y="1189240"/>
                  </a:lnTo>
                  <a:lnTo>
                    <a:pt x="54076" y="1240802"/>
                  </a:lnTo>
                  <a:lnTo>
                    <a:pt x="58115" y="1292364"/>
                  </a:lnTo>
                  <a:lnTo>
                    <a:pt x="62331" y="1343914"/>
                  </a:lnTo>
                  <a:lnTo>
                    <a:pt x="66738" y="1395476"/>
                  </a:lnTo>
                  <a:lnTo>
                    <a:pt x="71348" y="1447012"/>
                  </a:lnTo>
                  <a:lnTo>
                    <a:pt x="76174" y="1498536"/>
                  </a:lnTo>
                  <a:lnTo>
                    <a:pt x="81203" y="1550035"/>
                  </a:lnTo>
                  <a:lnTo>
                    <a:pt x="86461" y="1601508"/>
                  </a:lnTo>
                  <a:lnTo>
                    <a:pt x="91948" y="1652930"/>
                  </a:lnTo>
                  <a:lnTo>
                    <a:pt x="97663" y="1704314"/>
                  </a:lnTo>
                  <a:lnTo>
                    <a:pt x="103644" y="1755660"/>
                  </a:lnTo>
                  <a:lnTo>
                    <a:pt x="109042" y="1806968"/>
                  </a:lnTo>
                  <a:lnTo>
                    <a:pt x="114592" y="1858276"/>
                  </a:lnTo>
                  <a:lnTo>
                    <a:pt x="120294" y="1909584"/>
                  </a:lnTo>
                  <a:lnTo>
                    <a:pt x="126136" y="1960892"/>
                  </a:lnTo>
                  <a:lnTo>
                    <a:pt x="132143" y="2012200"/>
                  </a:lnTo>
                  <a:lnTo>
                    <a:pt x="138290" y="2063508"/>
                  </a:lnTo>
                  <a:lnTo>
                    <a:pt x="144614" y="2114816"/>
                  </a:lnTo>
                  <a:lnTo>
                    <a:pt x="151091" y="2166124"/>
                  </a:lnTo>
                  <a:lnTo>
                    <a:pt x="157746" y="2217432"/>
                  </a:lnTo>
                  <a:lnTo>
                    <a:pt x="164553" y="2268740"/>
                  </a:lnTo>
                  <a:lnTo>
                    <a:pt x="171538" y="2320048"/>
                  </a:lnTo>
                  <a:lnTo>
                    <a:pt x="178714" y="2371356"/>
                  </a:lnTo>
                  <a:lnTo>
                    <a:pt x="186055" y="2422664"/>
                  </a:lnTo>
                  <a:lnTo>
                    <a:pt x="193573" y="2473972"/>
                  </a:lnTo>
                  <a:lnTo>
                    <a:pt x="201282" y="2525280"/>
                  </a:lnTo>
                  <a:lnTo>
                    <a:pt x="209181" y="2576588"/>
                  </a:lnTo>
                  <a:lnTo>
                    <a:pt x="217271" y="2627896"/>
                  </a:lnTo>
                  <a:lnTo>
                    <a:pt x="225564" y="2679204"/>
                  </a:lnTo>
                  <a:lnTo>
                    <a:pt x="233540" y="2730474"/>
                  </a:lnTo>
                  <a:lnTo>
                    <a:pt x="241757" y="2781706"/>
                  </a:lnTo>
                  <a:lnTo>
                    <a:pt x="250177" y="2832874"/>
                  </a:lnTo>
                  <a:lnTo>
                    <a:pt x="258826" y="2883992"/>
                  </a:lnTo>
                  <a:lnTo>
                    <a:pt x="267690" y="2935071"/>
                  </a:lnTo>
                  <a:lnTo>
                    <a:pt x="276758" y="2986087"/>
                  </a:lnTo>
                  <a:lnTo>
                    <a:pt x="286029" y="3037065"/>
                  </a:lnTo>
                  <a:lnTo>
                    <a:pt x="295503" y="3087992"/>
                  </a:lnTo>
                  <a:lnTo>
                    <a:pt x="305193" y="3138881"/>
                  </a:lnTo>
                  <a:lnTo>
                    <a:pt x="315061" y="3189719"/>
                  </a:lnTo>
                  <a:lnTo>
                    <a:pt x="325132" y="3240519"/>
                  </a:lnTo>
                  <a:lnTo>
                    <a:pt x="335394" y="3291281"/>
                  </a:lnTo>
                  <a:lnTo>
                    <a:pt x="345846" y="3342005"/>
                  </a:lnTo>
                  <a:lnTo>
                    <a:pt x="356489" y="3392690"/>
                  </a:lnTo>
                  <a:lnTo>
                    <a:pt x="367309" y="3443351"/>
                  </a:lnTo>
                  <a:lnTo>
                    <a:pt x="378294" y="3493973"/>
                  </a:lnTo>
                  <a:lnTo>
                    <a:pt x="389470" y="3544557"/>
                  </a:lnTo>
                  <a:lnTo>
                    <a:pt x="400824" y="3595128"/>
                  </a:lnTo>
                  <a:lnTo>
                    <a:pt x="405777" y="3613226"/>
                  </a:lnTo>
                  <a:lnTo>
                    <a:pt x="407682" y="3621913"/>
                  </a:lnTo>
                  <a:lnTo>
                    <a:pt x="408444" y="3630180"/>
                  </a:lnTo>
                  <a:close/>
                </a:path>
                <a:path w="1164590" h="5654675">
                  <a:moveTo>
                    <a:pt x="507504" y="1063752"/>
                  </a:moveTo>
                  <a:lnTo>
                    <a:pt x="504456" y="1063752"/>
                  </a:lnTo>
                  <a:lnTo>
                    <a:pt x="495515" y="1112837"/>
                  </a:lnTo>
                  <a:lnTo>
                    <a:pt x="486994" y="1161821"/>
                  </a:lnTo>
                  <a:lnTo>
                    <a:pt x="478866" y="1210729"/>
                  </a:lnTo>
                  <a:lnTo>
                    <a:pt x="471119" y="1259586"/>
                  </a:lnTo>
                  <a:lnTo>
                    <a:pt x="463715" y="1308455"/>
                  </a:lnTo>
                  <a:lnTo>
                    <a:pt x="456653" y="1357363"/>
                  </a:lnTo>
                  <a:lnTo>
                    <a:pt x="449922" y="1406347"/>
                  </a:lnTo>
                  <a:lnTo>
                    <a:pt x="443496" y="1455420"/>
                  </a:lnTo>
                  <a:lnTo>
                    <a:pt x="437908" y="1504073"/>
                  </a:lnTo>
                  <a:lnTo>
                    <a:pt x="432587" y="1552816"/>
                  </a:lnTo>
                  <a:lnTo>
                    <a:pt x="427469" y="1601635"/>
                  </a:lnTo>
                  <a:lnTo>
                    <a:pt x="422529" y="1650492"/>
                  </a:lnTo>
                  <a:lnTo>
                    <a:pt x="417741" y="1699361"/>
                  </a:lnTo>
                  <a:lnTo>
                    <a:pt x="413054" y="1748180"/>
                  </a:lnTo>
                  <a:lnTo>
                    <a:pt x="408444" y="1796923"/>
                  </a:lnTo>
                  <a:lnTo>
                    <a:pt x="403860" y="1845564"/>
                  </a:lnTo>
                  <a:lnTo>
                    <a:pt x="399440" y="1894471"/>
                  </a:lnTo>
                  <a:lnTo>
                    <a:pt x="395287" y="1943442"/>
                  </a:lnTo>
                  <a:lnTo>
                    <a:pt x="391439" y="1992477"/>
                  </a:lnTo>
                  <a:lnTo>
                    <a:pt x="387858" y="2041575"/>
                  </a:lnTo>
                  <a:lnTo>
                    <a:pt x="384581" y="2090737"/>
                  </a:lnTo>
                  <a:lnTo>
                    <a:pt x="381571" y="2139950"/>
                  </a:lnTo>
                  <a:lnTo>
                    <a:pt x="378866" y="2189238"/>
                  </a:lnTo>
                  <a:lnTo>
                    <a:pt x="376428" y="2238565"/>
                  </a:lnTo>
                  <a:lnTo>
                    <a:pt x="374294" y="2287955"/>
                  </a:lnTo>
                  <a:lnTo>
                    <a:pt x="372427" y="2337397"/>
                  </a:lnTo>
                  <a:lnTo>
                    <a:pt x="370865" y="2386888"/>
                  </a:lnTo>
                  <a:lnTo>
                    <a:pt x="369570" y="2436431"/>
                  </a:lnTo>
                  <a:lnTo>
                    <a:pt x="368579" y="2486012"/>
                  </a:lnTo>
                  <a:lnTo>
                    <a:pt x="367855" y="2535631"/>
                  </a:lnTo>
                  <a:lnTo>
                    <a:pt x="367436" y="2585301"/>
                  </a:lnTo>
                  <a:lnTo>
                    <a:pt x="367284" y="2634996"/>
                  </a:lnTo>
                  <a:lnTo>
                    <a:pt x="366826" y="2684742"/>
                  </a:lnTo>
                  <a:lnTo>
                    <a:pt x="366649" y="2734602"/>
                  </a:lnTo>
                  <a:lnTo>
                    <a:pt x="366750" y="2784551"/>
                  </a:lnTo>
                  <a:lnTo>
                    <a:pt x="367157" y="2834589"/>
                  </a:lnTo>
                  <a:lnTo>
                    <a:pt x="367855" y="2884716"/>
                  </a:lnTo>
                  <a:lnTo>
                    <a:pt x="368846" y="2934906"/>
                  </a:lnTo>
                  <a:lnTo>
                    <a:pt x="370141" y="2985147"/>
                  </a:lnTo>
                  <a:lnTo>
                    <a:pt x="371754" y="3035439"/>
                  </a:lnTo>
                  <a:lnTo>
                    <a:pt x="373659" y="3085769"/>
                  </a:lnTo>
                  <a:lnTo>
                    <a:pt x="375869" y="3136112"/>
                  </a:lnTo>
                  <a:lnTo>
                    <a:pt x="378396" y="3186480"/>
                  </a:lnTo>
                  <a:lnTo>
                    <a:pt x="381241" y="3236849"/>
                  </a:lnTo>
                  <a:lnTo>
                    <a:pt x="384390" y="3287204"/>
                  </a:lnTo>
                  <a:lnTo>
                    <a:pt x="387870" y="3337547"/>
                  </a:lnTo>
                  <a:lnTo>
                    <a:pt x="391668" y="3387852"/>
                  </a:lnTo>
                  <a:lnTo>
                    <a:pt x="400812" y="3429749"/>
                  </a:lnTo>
                  <a:lnTo>
                    <a:pt x="409956" y="3472624"/>
                  </a:lnTo>
                  <a:lnTo>
                    <a:pt x="419100" y="3515804"/>
                  </a:lnTo>
                  <a:lnTo>
                    <a:pt x="428244" y="3558540"/>
                  </a:lnTo>
                  <a:lnTo>
                    <a:pt x="431304" y="3561588"/>
                  </a:lnTo>
                  <a:lnTo>
                    <a:pt x="426135" y="3526155"/>
                  </a:lnTo>
                  <a:lnTo>
                    <a:pt x="421957" y="3490722"/>
                  </a:lnTo>
                  <a:lnTo>
                    <a:pt x="412203" y="3366909"/>
                  </a:lnTo>
                  <a:lnTo>
                    <a:pt x="408546" y="3314103"/>
                  </a:lnTo>
                  <a:lnTo>
                    <a:pt x="405117" y="3261423"/>
                  </a:lnTo>
                  <a:lnTo>
                    <a:pt x="401916" y="3208883"/>
                  </a:lnTo>
                  <a:lnTo>
                    <a:pt x="398957" y="3156432"/>
                  </a:lnTo>
                  <a:lnTo>
                    <a:pt x="396240" y="3104083"/>
                  </a:lnTo>
                  <a:lnTo>
                    <a:pt x="393763" y="3051822"/>
                  </a:lnTo>
                  <a:lnTo>
                    <a:pt x="391553" y="2999625"/>
                  </a:lnTo>
                  <a:lnTo>
                    <a:pt x="389610" y="2947479"/>
                  </a:lnTo>
                  <a:lnTo>
                    <a:pt x="387946" y="2895384"/>
                  </a:lnTo>
                  <a:lnTo>
                    <a:pt x="386562" y="2843301"/>
                  </a:lnTo>
                  <a:lnTo>
                    <a:pt x="385483" y="2791244"/>
                  </a:lnTo>
                  <a:lnTo>
                    <a:pt x="384695" y="2739186"/>
                  </a:lnTo>
                  <a:lnTo>
                    <a:pt x="384213" y="2687104"/>
                  </a:lnTo>
                  <a:lnTo>
                    <a:pt x="384048" y="2634996"/>
                  </a:lnTo>
                  <a:lnTo>
                    <a:pt x="384200" y="2585339"/>
                  </a:lnTo>
                  <a:lnTo>
                    <a:pt x="384619" y="2535758"/>
                  </a:lnTo>
                  <a:lnTo>
                    <a:pt x="385305" y="2486279"/>
                  </a:lnTo>
                  <a:lnTo>
                    <a:pt x="386270" y="2436863"/>
                  </a:lnTo>
                  <a:lnTo>
                    <a:pt x="387489" y="2387511"/>
                  </a:lnTo>
                  <a:lnTo>
                    <a:pt x="388962" y="2338209"/>
                  </a:lnTo>
                  <a:lnTo>
                    <a:pt x="390677" y="2288946"/>
                  </a:lnTo>
                  <a:lnTo>
                    <a:pt x="392620" y="2239708"/>
                  </a:lnTo>
                  <a:lnTo>
                    <a:pt x="394817" y="2190496"/>
                  </a:lnTo>
                  <a:lnTo>
                    <a:pt x="397230" y="2141296"/>
                  </a:lnTo>
                  <a:lnTo>
                    <a:pt x="399859" y="2092083"/>
                  </a:lnTo>
                  <a:lnTo>
                    <a:pt x="402704" y="2042858"/>
                  </a:lnTo>
                  <a:lnTo>
                    <a:pt x="405752" y="1993607"/>
                  </a:lnTo>
                  <a:lnTo>
                    <a:pt x="408990" y="1944306"/>
                  </a:lnTo>
                  <a:lnTo>
                    <a:pt x="412432" y="1894967"/>
                  </a:lnTo>
                  <a:lnTo>
                    <a:pt x="416052" y="1845564"/>
                  </a:lnTo>
                  <a:lnTo>
                    <a:pt x="419125" y="1796923"/>
                  </a:lnTo>
                  <a:lnTo>
                    <a:pt x="422605" y="1748180"/>
                  </a:lnTo>
                  <a:lnTo>
                    <a:pt x="426478" y="1699361"/>
                  </a:lnTo>
                  <a:lnTo>
                    <a:pt x="430720" y="1650492"/>
                  </a:lnTo>
                  <a:lnTo>
                    <a:pt x="435330" y="1601635"/>
                  </a:lnTo>
                  <a:lnTo>
                    <a:pt x="440270" y="1552816"/>
                  </a:lnTo>
                  <a:lnTo>
                    <a:pt x="445541" y="1504073"/>
                  </a:lnTo>
                  <a:lnTo>
                    <a:pt x="451116" y="1455420"/>
                  </a:lnTo>
                  <a:lnTo>
                    <a:pt x="463562" y="1357363"/>
                  </a:lnTo>
                  <a:lnTo>
                    <a:pt x="469887" y="1308455"/>
                  </a:lnTo>
                  <a:lnTo>
                    <a:pt x="476453" y="1259586"/>
                  </a:lnTo>
                  <a:lnTo>
                    <a:pt x="483362" y="1210729"/>
                  </a:lnTo>
                  <a:lnTo>
                    <a:pt x="490753" y="1161821"/>
                  </a:lnTo>
                  <a:lnTo>
                    <a:pt x="498767" y="1112837"/>
                  </a:lnTo>
                  <a:lnTo>
                    <a:pt x="507504" y="1063752"/>
                  </a:lnTo>
                  <a:close/>
                </a:path>
                <a:path w="1164590" h="5654675">
                  <a:moveTo>
                    <a:pt x="864120" y="5445264"/>
                  </a:moveTo>
                  <a:lnTo>
                    <a:pt x="839660" y="5362600"/>
                  </a:lnTo>
                  <a:lnTo>
                    <a:pt x="828116" y="5314010"/>
                  </a:lnTo>
                  <a:lnTo>
                    <a:pt x="817422" y="5265115"/>
                  </a:lnTo>
                  <a:lnTo>
                    <a:pt x="807732" y="5216664"/>
                  </a:lnTo>
                  <a:lnTo>
                    <a:pt x="788708" y="5166766"/>
                  </a:lnTo>
                  <a:lnTo>
                    <a:pt x="770051" y="5116004"/>
                  </a:lnTo>
                  <a:lnTo>
                    <a:pt x="751763" y="5064569"/>
                  </a:lnTo>
                  <a:lnTo>
                    <a:pt x="733844" y="5012715"/>
                  </a:lnTo>
                  <a:lnTo>
                    <a:pt x="716292" y="4960620"/>
                  </a:lnTo>
                  <a:lnTo>
                    <a:pt x="701065" y="4913693"/>
                  </a:lnTo>
                  <a:lnTo>
                    <a:pt x="686282" y="4866627"/>
                  </a:lnTo>
                  <a:lnTo>
                    <a:pt x="671918" y="4819421"/>
                  </a:lnTo>
                  <a:lnTo>
                    <a:pt x="657974" y="4772101"/>
                  </a:lnTo>
                  <a:lnTo>
                    <a:pt x="644448" y="4724666"/>
                  </a:lnTo>
                  <a:lnTo>
                    <a:pt x="631342" y="4677118"/>
                  </a:lnTo>
                  <a:lnTo>
                    <a:pt x="618642" y="4629467"/>
                  </a:lnTo>
                  <a:lnTo>
                    <a:pt x="606374" y="4581715"/>
                  </a:lnTo>
                  <a:lnTo>
                    <a:pt x="594499" y="4533887"/>
                  </a:lnTo>
                  <a:lnTo>
                    <a:pt x="583044" y="4485970"/>
                  </a:lnTo>
                  <a:lnTo>
                    <a:pt x="571982" y="4437977"/>
                  </a:lnTo>
                  <a:lnTo>
                    <a:pt x="561340" y="4389907"/>
                  </a:lnTo>
                  <a:lnTo>
                    <a:pt x="551091" y="4341787"/>
                  </a:lnTo>
                  <a:lnTo>
                    <a:pt x="541248" y="4293603"/>
                  </a:lnTo>
                  <a:lnTo>
                    <a:pt x="531787" y="4245381"/>
                  </a:lnTo>
                  <a:lnTo>
                    <a:pt x="522744" y="4197096"/>
                  </a:lnTo>
                  <a:lnTo>
                    <a:pt x="512800" y="4149966"/>
                  </a:lnTo>
                  <a:lnTo>
                    <a:pt x="503542" y="4102328"/>
                  </a:lnTo>
                  <a:lnTo>
                    <a:pt x="494931" y="4054259"/>
                  </a:lnTo>
                  <a:lnTo>
                    <a:pt x="486930" y="4005834"/>
                  </a:lnTo>
                  <a:lnTo>
                    <a:pt x="479488" y="3957129"/>
                  </a:lnTo>
                  <a:lnTo>
                    <a:pt x="472592" y="3908209"/>
                  </a:lnTo>
                  <a:lnTo>
                    <a:pt x="466191" y="3859149"/>
                  </a:lnTo>
                  <a:lnTo>
                    <a:pt x="460603" y="3812946"/>
                  </a:lnTo>
                  <a:lnTo>
                    <a:pt x="472998" y="3862451"/>
                  </a:lnTo>
                  <a:lnTo>
                    <a:pt x="485914" y="3913213"/>
                  </a:lnTo>
                  <a:lnTo>
                    <a:pt x="499008" y="3963860"/>
                  </a:lnTo>
                  <a:lnTo>
                    <a:pt x="512279" y="4014393"/>
                  </a:lnTo>
                  <a:lnTo>
                    <a:pt x="525767" y="4064825"/>
                  </a:lnTo>
                  <a:lnTo>
                    <a:pt x="539445" y="4115181"/>
                  </a:lnTo>
                  <a:lnTo>
                    <a:pt x="553339" y="4165473"/>
                  </a:lnTo>
                  <a:lnTo>
                    <a:pt x="567448" y="4215714"/>
                  </a:lnTo>
                  <a:lnTo>
                    <a:pt x="581787" y="4265942"/>
                  </a:lnTo>
                  <a:lnTo>
                    <a:pt x="596366" y="4316146"/>
                  </a:lnTo>
                  <a:lnTo>
                    <a:pt x="611187" y="4366349"/>
                  </a:lnTo>
                  <a:lnTo>
                    <a:pt x="626275" y="4416577"/>
                  </a:lnTo>
                  <a:lnTo>
                    <a:pt x="641616" y="4466844"/>
                  </a:lnTo>
                  <a:lnTo>
                    <a:pt x="674878" y="4567390"/>
                  </a:lnTo>
                  <a:lnTo>
                    <a:pt x="691730" y="4617567"/>
                  </a:lnTo>
                  <a:lnTo>
                    <a:pt x="708863" y="4667631"/>
                  </a:lnTo>
                  <a:lnTo>
                    <a:pt x="726338" y="4717567"/>
                  </a:lnTo>
                  <a:lnTo>
                    <a:pt x="744270" y="4767313"/>
                  </a:lnTo>
                  <a:lnTo>
                    <a:pt x="762723" y="4816856"/>
                  </a:lnTo>
                  <a:lnTo>
                    <a:pt x="781824" y="4866132"/>
                  </a:lnTo>
                  <a:lnTo>
                    <a:pt x="781824" y="4762500"/>
                  </a:lnTo>
                  <a:lnTo>
                    <a:pt x="763663" y="4711446"/>
                  </a:lnTo>
                  <a:lnTo>
                    <a:pt x="745807" y="4660341"/>
                  </a:lnTo>
                  <a:lnTo>
                    <a:pt x="728294" y="4609147"/>
                  </a:lnTo>
                  <a:lnTo>
                    <a:pt x="711149" y="4557839"/>
                  </a:lnTo>
                  <a:lnTo>
                    <a:pt x="694436" y="4506353"/>
                  </a:lnTo>
                  <a:lnTo>
                    <a:pt x="678192" y="4454652"/>
                  </a:lnTo>
                  <a:lnTo>
                    <a:pt x="662317" y="4405820"/>
                  </a:lnTo>
                  <a:lnTo>
                    <a:pt x="646696" y="4356849"/>
                  </a:lnTo>
                  <a:lnTo>
                    <a:pt x="631329" y="4307751"/>
                  </a:lnTo>
                  <a:lnTo>
                    <a:pt x="616216" y="4258538"/>
                  </a:lnTo>
                  <a:lnTo>
                    <a:pt x="601357" y="4209211"/>
                  </a:lnTo>
                  <a:lnTo>
                    <a:pt x="586752" y="4159796"/>
                  </a:lnTo>
                  <a:lnTo>
                    <a:pt x="572401" y="4110278"/>
                  </a:lnTo>
                  <a:lnTo>
                    <a:pt x="558304" y="4060672"/>
                  </a:lnTo>
                  <a:lnTo>
                    <a:pt x="544461" y="4010977"/>
                  </a:lnTo>
                  <a:lnTo>
                    <a:pt x="530872" y="3961231"/>
                  </a:lnTo>
                  <a:lnTo>
                    <a:pt x="517537" y="3911409"/>
                  </a:lnTo>
                  <a:lnTo>
                    <a:pt x="504456" y="3861536"/>
                  </a:lnTo>
                  <a:lnTo>
                    <a:pt x="491629" y="3811625"/>
                  </a:lnTo>
                  <a:lnTo>
                    <a:pt x="479056" y="3761663"/>
                  </a:lnTo>
                  <a:lnTo>
                    <a:pt x="466737" y="3711676"/>
                  </a:lnTo>
                  <a:lnTo>
                    <a:pt x="454672" y="3661664"/>
                  </a:lnTo>
                  <a:lnTo>
                    <a:pt x="442861" y="3611626"/>
                  </a:lnTo>
                  <a:lnTo>
                    <a:pt x="431304" y="3561588"/>
                  </a:lnTo>
                  <a:lnTo>
                    <a:pt x="441934" y="3661638"/>
                  </a:lnTo>
                  <a:lnTo>
                    <a:pt x="447433" y="3711486"/>
                  </a:lnTo>
                  <a:lnTo>
                    <a:pt x="453440" y="3761397"/>
                  </a:lnTo>
                  <a:lnTo>
                    <a:pt x="459803" y="3808184"/>
                  </a:lnTo>
                  <a:lnTo>
                    <a:pt x="447230" y="3757879"/>
                  </a:lnTo>
                  <a:lnTo>
                    <a:pt x="433781" y="3706190"/>
                  </a:lnTo>
                  <a:lnTo>
                    <a:pt x="420611" y="3654196"/>
                  </a:lnTo>
                  <a:lnTo>
                    <a:pt x="408444" y="3601212"/>
                  </a:lnTo>
                  <a:lnTo>
                    <a:pt x="413550" y="3651504"/>
                  </a:lnTo>
                  <a:lnTo>
                    <a:pt x="418985" y="3701783"/>
                  </a:lnTo>
                  <a:lnTo>
                    <a:pt x="424726" y="3752050"/>
                  </a:lnTo>
                  <a:lnTo>
                    <a:pt x="430796" y="3802278"/>
                  </a:lnTo>
                  <a:lnTo>
                    <a:pt x="437172" y="3852456"/>
                  </a:lnTo>
                  <a:lnTo>
                    <a:pt x="443877" y="3902583"/>
                  </a:lnTo>
                  <a:lnTo>
                    <a:pt x="450888" y="3952659"/>
                  </a:lnTo>
                  <a:lnTo>
                    <a:pt x="458228" y="4002646"/>
                  </a:lnTo>
                  <a:lnTo>
                    <a:pt x="465874" y="4052557"/>
                  </a:lnTo>
                  <a:lnTo>
                    <a:pt x="473849" y="4102379"/>
                  </a:lnTo>
                  <a:lnTo>
                    <a:pt x="482130" y="4152087"/>
                  </a:lnTo>
                  <a:lnTo>
                    <a:pt x="490740" y="4201668"/>
                  </a:lnTo>
                  <a:lnTo>
                    <a:pt x="500037" y="4250499"/>
                  </a:lnTo>
                  <a:lnTo>
                    <a:pt x="509676" y="4299255"/>
                  </a:lnTo>
                  <a:lnTo>
                    <a:pt x="519633" y="4347921"/>
                  </a:lnTo>
                  <a:lnTo>
                    <a:pt x="529932" y="4396511"/>
                  </a:lnTo>
                  <a:lnTo>
                    <a:pt x="540562" y="4445000"/>
                  </a:lnTo>
                  <a:lnTo>
                    <a:pt x="551548" y="4493412"/>
                  </a:lnTo>
                  <a:lnTo>
                    <a:pt x="562876" y="4541710"/>
                  </a:lnTo>
                  <a:lnTo>
                    <a:pt x="574560" y="4589907"/>
                  </a:lnTo>
                  <a:lnTo>
                    <a:pt x="586587" y="4638002"/>
                  </a:lnTo>
                  <a:lnTo>
                    <a:pt x="598995" y="4685995"/>
                  </a:lnTo>
                  <a:lnTo>
                    <a:pt x="611759" y="4733861"/>
                  </a:lnTo>
                  <a:lnTo>
                    <a:pt x="624890" y="4781601"/>
                  </a:lnTo>
                  <a:lnTo>
                    <a:pt x="638403" y="4829226"/>
                  </a:lnTo>
                  <a:lnTo>
                    <a:pt x="652297" y="4876711"/>
                  </a:lnTo>
                  <a:lnTo>
                    <a:pt x="666572" y="4924069"/>
                  </a:lnTo>
                  <a:lnTo>
                    <a:pt x="681240" y="4971288"/>
                  </a:lnTo>
                  <a:lnTo>
                    <a:pt x="696315" y="5017719"/>
                  </a:lnTo>
                  <a:lnTo>
                    <a:pt x="711835" y="5064328"/>
                  </a:lnTo>
                  <a:lnTo>
                    <a:pt x="727824" y="5111051"/>
                  </a:lnTo>
                  <a:lnTo>
                    <a:pt x="744296" y="5157800"/>
                  </a:lnTo>
                  <a:lnTo>
                    <a:pt x="761263" y="5204460"/>
                  </a:lnTo>
                  <a:lnTo>
                    <a:pt x="778751" y="5250967"/>
                  </a:lnTo>
                  <a:lnTo>
                    <a:pt x="796772" y="5297233"/>
                  </a:lnTo>
                  <a:lnTo>
                    <a:pt x="815352" y="5343156"/>
                  </a:lnTo>
                  <a:lnTo>
                    <a:pt x="827684" y="5367680"/>
                  </a:lnTo>
                  <a:lnTo>
                    <a:pt x="839736" y="5393067"/>
                  </a:lnTo>
                  <a:lnTo>
                    <a:pt x="864120" y="5445264"/>
                  </a:lnTo>
                  <a:close/>
                </a:path>
                <a:path w="1164590" h="5654675">
                  <a:moveTo>
                    <a:pt x="1164348" y="5654052"/>
                  </a:moveTo>
                  <a:lnTo>
                    <a:pt x="1140523" y="5608129"/>
                  </a:lnTo>
                  <a:lnTo>
                    <a:pt x="1117320" y="5561825"/>
                  </a:lnTo>
                  <a:lnTo>
                    <a:pt x="1094600" y="5515089"/>
                  </a:lnTo>
                  <a:lnTo>
                    <a:pt x="1072222" y="5467896"/>
                  </a:lnTo>
                  <a:lnTo>
                    <a:pt x="1050061" y="5420220"/>
                  </a:lnTo>
                  <a:lnTo>
                    <a:pt x="1005852" y="5323344"/>
                  </a:lnTo>
                  <a:lnTo>
                    <a:pt x="984834" y="5276850"/>
                  </a:lnTo>
                  <a:lnTo>
                    <a:pt x="964425" y="5229885"/>
                  </a:lnTo>
                  <a:lnTo>
                    <a:pt x="944549" y="5182565"/>
                  </a:lnTo>
                  <a:lnTo>
                    <a:pt x="925118" y="5134978"/>
                  </a:lnTo>
                  <a:lnTo>
                    <a:pt x="906068" y="5087239"/>
                  </a:lnTo>
                  <a:lnTo>
                    <a:pt x="887310" y="5039423"/>
                  </a:lnTo>
                  <a:lnTo>
                    <a:pt x="832116" y="4896624"/>
                  </a:lnTo>
                  <a:lnTo>
                    <a:pt x="826160" y="4881765"/>
                  </a:lnTo>
                  <a:lnTo>
                    <a:pt x="813676" y="4852047"/>
                  </a:lnTo>
                  <a:lnTo>
                    <a:pt x="807732" y="4837188"/>
                  </a:lnTo>
                  <a:lnTo>
                    <a:pt x="807796" y="4864252"/>
                  </a:lnTo>
                  <a:lnTo>
                    <a:pt x="809650" y="4921834"/>
                  </a:lnTo>
                  <a:lnTo>
                    <a:pt x="851039" y="5049469"/>
                  </a:lnTo>
                  <a:lnTo>
                    <a:pt x="870508" y="5098212"/>
                  </a:lnTo>
                  <a:lnTo>
                    <a:pt x="890219" y="5146751"/>
                  </a:lnTo>
                  <a:lnTo>
                    <a:pt x="910272" y="5195074"/>
                  </a:lnTo>
                  <a:lnTo>
                    <a:pt x="930808" y="5243157"/>
                  </a:lnTo>
                  <a:lnTo>
                    <a:pt x="951966" y="5290998"/>
                  </a:lnTo>
                  <a:lnTo>
                    <a:pt x="973848" y="5338584"/>
                  </a:lnTo>
                  <a:lnTo>
                    <a:pt x="994359" y="5384279"/>
                  </a:lnTo>
                  <a:lnTo>
                    <a:pt x="1015352" y="5429910"/>
                  </a:lnTo>
                  <a:lnTo>
                    <a:pt x="1036739" y="5475376"/>
                  </a:lnTo>
                  <a:lnTo>
                    <a:pt x="1058456" y="5520601"/>
                  </a:lnTo>
                  <a:lnTo>
                    <a:pt x="1080414" y="5565508"/>
                  </a:lnTo>
                  <a:lnTo>
                    <a:pt x="1102525" y="5610022"/>
                  </a:lnTo>
                  <a:lnTo>
                    <a:pt x="1124724" y="5654052"/>
                  </a:lnTo>
                  <a:lnTo>
                    <a:pt x="1164348" y="5654052"/>
                  </a:lnTo>
                  <a:close/>
                </a:path>
              </a:pathLst>
            </a:custGeom>
            <a:solidFill>
              <a:srgbClr val="756E54"/>
            </a:solidFill>
          </p:spPr>
          <p:txBody>
            <a:bodyPr wrap="square" lIns="0" tIns="0" rIns="0" bIns="0" rtlCol="0"/>
            <a:lstStyle/>
            <a:p>
              <a:endParaRPr sz="1588"/>
            </a:p>
          </p:txBody>
        </p:sp>
        <p:sp>
          <p:nvSpPr>
            <p:cNvPr id="6" name="object 6"/>
            <p:cNvSpPr/>
            <p:nvPr/>
          </p:nvSpPr>
          <p:spPr>
            <a:xfrm>
              <a:off x="917448" y="6480047"/>
              <a:ext cx="111252" cy="231648"/>
            </a:xfrm>
            <a:prstGeom prst="rect">
              <a:avLst/>
            </a:prstGeom>
            <a:blipFill>
              <a:blip r:embed="rId4" cstate="print"/>
              <a:stretch>
                <a:fillRect/>
              </a:stretch>
            </a:blipFill>
          </p:spPr>
          <p:txBody>
            <a:bodyPr wrap="square" lIns="0" tIns="0" rIns="0" bIns="0" rtlCol="0"/>
            <a:lstStyle/>
            <a:p>
              <a:endParaRPr sz="1588"/>
            </a:p>
          </p:txBody>
        </p:sp>
        <p:sp>
          <p:nvSpPr>
            <p:cNvPr id="7" name="object 7"/>
            <p:cNvSpPr/>
            <p:nvPr/>
          </p:nvSpPr>
          <p:spPr>
            <a:xfrm>
              <a:off x="414515" y="3653027"/>
              <a:ext cx="1553210" cy="2242185"/>
            </a:xfrm>
            <a:custGeom>
              <a:avLst/>
              <a:gdLst/>
              <a:ahLst/>
              <a:cxnLst/>
              <a:rect l="l" t="t" r="r" b="b"/>
              <a:pathLst>
                <a:path w="1553210" h="2242185">
                  <a:moveTo>
                    <a:pt x="68592" y="1216164"/>
                  </a:moveTo>
                  <a:lnTo>
                    <a:pt x="61785" y="1166622"/>
                  </a:lnTo>
                  <a:lnTo>
                    <a:pt x="55854" y="1116863"/>
                  </a:lnTo>
                  <a:lnTo>
                    <a:pt x="50596" y="1067041"/>
                  </a:lnTo>
                  <a:lnTo>
                    <a:pt x="45758" y="1017282"/>
                  </a:lnTo>
                  <a:lnTo>
                    <a:pt x="41160" y="967740"/>
                  </a:lnTo>
                  <a:lnTo>
                    <a:pt x="36588" y="963168"/>
                  </a:lnTo>
                  <a:lnTo>
                    <a:pt x="27444" y="921308"/>
                  </a:lnTo>
                  <a:lnTo>
                    <a:pt x="9144" y="835875"/>
                  </a:lnTo>
                  <a:lnTo>
                    <a:pt x="0" y="794004"/>
                  </a:lnTo>
                  <a:lnTo>
                    <a:pt x="0" y="826008"/>
                  </a:lnTo>
                  <a:lnTo>
                    <a:pt x="3911" y="871067"/>
                  </a:lnTo>
                  <a:lnTo>
                    <a:pt x="12865" y="962317"/>
                  </a:lnTo>
                  <a:lnTo>
                    <a:pt x="16776" y="1007364"/>
                  </a:lnTo>
                  <a:lnTo>
                    <a:pt x="29159" y="1059497"/>
                  </a:lnTo>
                  <a:lnTo>
                    <a:pt x="42684" y="1111199"/>
                  </a:lnTo>
                  <a:lnTo>
                    <a:pt x="56210" y="1163180"/>
                  </a:lnTo>
                  <a:lnTo>
                    <a:pt x="68592" y="1216164"/>
                  </a:lnTo>
                  <a:close/>
                </a:path>
                <a:path w="1553210" h="2242185">
                  <a:moveTo>
                    <a:pt x="1552968" y="0"/>
                  </a:moveTo>
                  <a:lnTo>
                    <a:pt x="1548396" y="0"/>
                  </a:lnTo>
                  <a:lnTo>
                    <a:pt x="1489532" y="53911"/>
                  </a:lnTo>
                  <a:lnTo>
                    <a:pt x="1461160" y="80378"/>
                  </a:lnTo>
                  <a:lnTo>
                    <a:pt x="1434096" y="106680"/>
                  </a:lnTo>
                  <a:lnTo>
                    <a:pt x="1407566" y="136334"/>
                  </a:lnTo>
                  <a:lnTo>
                    <a:pt x="1380756" y="165544"/>
                  </a:lnTo>
                  <a:lnTo>
                    <a:pt x="1353934" y="193916"/>
                  </a:lnTo>
                  <a:lnTo>
                    <a:pt x="1327416" y="220980"/>
                  </a:lnTo>
                  <a:lnTo>
                    <a:pt x="1290586" y="260629"/>
                  </a:lnTo>
                  <a:lnTo>
                    <a:pt x="1254772" y="300342"/>
                  </a:lnTo>
                  <a:lnTo>
                    <a:pt x="1219974" y="340233"/>
                  </a:lnTo>
                  <a:lnTo>
                    <a:pt x="1186192" y="380390"/>
                  </a:lnTo>
                  <a:lnTo>
                    <a:pt x="1153426" y="420865"/>
                  </a:lnTo>
                  <a:lnTo>
                    <a:pt x="1121676" y="461772"/>
                  </a:lnTo>
                  <a:lnTo>
                    <a:pt x="1088466" y="503466"/>
                  </a:lnTo>
                  <a:lnTo>
                    <a:pt x="1055890" y="545465"/>
                  </a:lnTo>
                  <a:lnTo>
                    <a:pt x="1023950" y="587794"/>
                  </a:lnTo>
                  <a:lnTo>
                    <a:pt x="992644" y="630428"/>
                  </a:lnTo>
                  <a:lnTo>
                    <a:pt x="961974" y="673392"/>
                  </a:lnTo>
                  <a:lnTo>
                    <a:pt x="931938" y="716661"/>
                  </a:lnTo>
                  <a:lnTo>
                    <a:pt x="902538" y="760260"/>
                  </a:lnTo>
                  <a:lnTo>
                    <a:pt x="873772" y="804164"/>
                  </a:lnTo>
                  <a:lnTo>
                    <a:pt x="845642" y="848398"/>
                  </a:lnTo>
                  <a:lnTo>
                    <a:pt x="818146" y="892937"/>
                  </a:lnTo>
                  <a:lnTo>
                    <a:pt x="791286" y="937806"/>
                  </a:lnTo>
                  <a:lnTo>
                    <a:pt x="765060" y="982980"/>
                  </a:lnTo>
                  <a:lnTo>
                    <a:pt x="740791" y="1026033"/>
                  </a:lnTo>
                  <a:lnTo>
                    <a:pt x="717232" y="1069340"/>
                  </a:lnTo>
                  <a:lnTo>
                    <a:pt x="694397" y="1112926"/>
                  </a:lnTo>
                  <a:lnTo>
                    <a:pt x="672299" y="1156779"/>
                  </a:lnTo>
                  <a:lnTo>
                    <a:pt x="650925" y="1200899"/>
                  </a:lnTo>
                  <a:lnTo>
                    <a:pt x="630301" y="1245298"/>
                  </a:lnTo>
                  <a:lnTo>
                    <a:pt x="610438" y="1289964"/>
                  </a:lnTo>
                  <a:lnTo>
                    <a:pt x="591324" y="1334897"/>
                  </a:lnTo>
                  <a:lnTo>
                    <a:pt x="572985" y="1380096"/>
                  </a:lnTo>
                  <a:lnTo>
                    <a:pt x="555421" y="1425575"/>
                  </a:lnTo>
                  <a:lnTo>
                    <a:pt x="538657" y="1471320"/>
                  </a:lnTo>
                  <a:lnTo>
                    <a:pt x="522668" y="1517345"/>
                  </a:lnTo>
                  <a:lnTo>
                    <a:pt x="507504" y="1563624"/>
                  </a:lnTo>
                  <a:lnTo>
                    <a:pt x="491312" y="1612239"/>
                  </a:lnTo>
                  <a:lnTo>
                    <a:pt x="476262" y="1661248"/>
                  </a:lnTo>
                  <a:lnTo>
                    <a:pt x="462368" y="1710651"/>
                  </a:lnTo>
                  <a:lnTo>
                    <a:pt x="449643" y="1760397"/>
                  </a:lnTo>
                  <a:lnTo>
                    <a:pt x="438073" y="1810461"/>
                  </a:lnTo>
                  <a:lnTo>
                    <a:pt x="427685" y="1860804"/>
                  </a:lnTo>
                  <a:lnTo>
                    <a:pt x="418452" y="1911413"/>
                  </a:lnTo>
                  <a:lnTo>
                    <a:pt x="410413" y="1962238"/>
                  </a:lnTo>
                  <a:lnTo>
                    <a:pt x="403555" y="2013254"/>
                  </a:lnTo>
                  <a:lnTo>
                    <a:pt x="397891" y="2064435"/>
                  </a:lnTo>
                  <a:lnTo>
                    <a:pt x="393420" y="2115731"/>
                  </a:lnTo>
                  <a:lnTo>
                    <a:pt x="390144" y="2167128"/>
                  </a:lnTo>
                  <a:lnTo>
                    <a:pt x="397865" y="2185238"/>
                  </a:lnTo>
                  <a:lnTo>
                    <a:pt x="405003" y="2203335"/>
                  </a:lnTo>
                  <a:lnTo>
                    <a:pt x="411581" y="2222004"/>
                  </a:lnTo>
                  <a:lnTo>
                    <a:pt x="417576" y="2241816"/>
                  </a:lnTo>
                  <a:lnTo>
                    <a:pt x="417626" y="2226957"/>
                  </a:lnTo>
                  <a:lnTo>
                    <a:pt x="417957" y="2212098"/>
                  </a:lnTo>
                  <a:lnTo>
                    <a:pt x="418871" y="2197239"/>
                  </a:lnTo>
                  <a:lnTo>
                    <a:pt x="420636" y="2182380"/>
                  </a:lnTo>
                  <a:lnTo>
                    <a:pt x="422490" y="2131199"/>
                  </a:lnTo>
                  <a:lnTo>
                    <a:pt x="425780" y="2079828"/>
                  </a:lnTo>
                  <a:lnTo>
                    <a:pt x="430441" y="2028304"/>
                  </a:lnTo>
                  <a:lnTo>
                    <a:pt x="436435" y="1976691"/>
                  </a:lnTo>
                  <a:lnTo>
                    <a:pt x="443725" y="1925027"/>
                  </a:lnTo>
                  <a:lnTo>
                    <a:pt x="452259" y="1873377"/>
                  </a:lnTo>
                  <a:lnTo>
                    <a:pt x="461987" y="1821802"/>
                  </a:lnTo>
                  <a:lnTo>
                    <a:pt x="472897" y="1770329"/>
                  </a:lnTo>
                  <a:lnTo>
                    <a:pt x="484924" y="1719033"/>
                  </a:lnTo>
                  <a:lnTo>
                    <a:pt x="498030" y="1667954"/>
                  </a:lnTo>
                  <a:lnTo>
                    <a:pt x="512178" y="1617154"/>
                  </a:lnTo>
                  <a:lnTo>
                    <a:pt x="527316" y="1566672"/>
                  </a:lnTo>
                  <a:lnTo>
                    <a:pt x="543788" y="1517599"/>
                  </a:lnTo>
                  <a:lnTo>
                    <a:pt x="561187" y="1468678"/>
                  </a:lnTo>
                  <a:lnTo>
                    <a:pt x="579513" y="1419948"/>
                  </a:lnTo>
                  <a:lnTo>
                    <a:pt x="598716" y="1371434"/>
                  </a:lnTo>
                  <a:lnTo>
                    <a:pt x="618782" y="1323187"/>
                  </a:lnTo>
                  <a:lnTo>
                    <a:pt x="639711" y="1275207"/>
                  </a:lnTo>
                  <a:lnTo>
                    <a:pt x="661454" y="1227556"/>
                  </a:lnTo>
                  <a:lnTo>
                    <a:pt x="683996" y="1180261"/>
                  </a:lnTo>
                  <a:lnTo>
                    <a:pt x="707339" y="1133335"/>
                  </a:lnTo>
                  <a:lnTo>
                    <a:pt x="731431" y="1086827"/>
                  </a:lnTo>
                  <a:lnTo>
                    <a:pt x="756259" y="1040765"/>
                  </a:lnTo>
                  <a:lnTo>
                    <a:pt x="781824" y="995172"/>
                  </a:lnTo>
                  <a:lnTo>
                    <a:pt x="806958" y="948944"/>
                  </a:lnTo>
                  <a:lnTo>
                    <a:pt x="832853" y="903211"/>
                  </a:lnTo>
                  <a:lnTo>
                    <a:pt x="859472" y="857973"/>
                  </a:lnTo>
                  <a:lnTo>
                    <a:pt x="886802" y="813206"/>
                  </a:lnTo>
                  <a:lnTo>
                    <a:pt x="914831" y="768896"/>
                  </a:lnTo>
                  <a:lnTo>
                    <a:pt x="943559" y="725043"/>
                  </a:lnTo>
                  <a:lnTo>
                    <a:pt x="972934" y="681647"/>
                  </a:lnTo>
                  <a:lnTo>
                    <a:pt x="1002969" y="638670"/>
                  </a:lnTo>
                  <a:lnTo>
                    <a:pt x="1033640" y="596125"/>
                  </a:lnTo>
                  <a:lnTo>
                    <a:pt x="1064920" y="553999"/>
                  </a:lnTo>
                  <a:lnTo>
                    <a:pt x="1096810" y="512267"/>
                  </a:lnTo>
                  <a:lnTo>
                    <a:pt x="1129296" y="470916"/>
                  </a:lnTo>
                  <a:lnTo>
                    <a:pt x="1161554" y="429171"/>
                  </a:lnTo>
                  <a:lnTo>
                    <a:pt x="1194371" y="387832"/>
                  </a:lnTo>
                  <a:lnTo>
                    <a:pt x="1227785" y="347091"/>
                  </a:lnTo>
                  <a:lnTo>
                    <a:pt x="1261821" y="307124"/>
                  </a:lnTo>
                  <a:lnTo>
                    <a:pt x="1296543" y="268071"/>
                  </a:lnTo>
                  <a:lnTo>
                    <a:pt x="1331988" y="230124"/>
                  </a:lnTo>
                  <a:lnTo>
                    <a:pt x="1384757" y="170688"/>
                  </a:lnTo>
                  <a:lnTo>
                    <a:pt x="1411490" y="140970"/>
                  </a:lnTo>
                  <a:lnTo>
                    <a:pt x="1438668" y="111252"/>
                  </a:lnTo>
                  <a:lnTo>
                    <a:pt x="1494104" y="56197"/>
                  </a:lnTo>
                  <a:lnTo>
                    <a:pt x="1523314" y="27889"/>
                  </a:lnTo>
                  <a:lnTo>
                    <a:pt x="1552968" y="0"/>
                  </a:lnTo>
                  <a:close/>
                </a:path>
              </a:pathLst>
            </a:custGeom>
            <a:solidFill>
              <a:srgbClr val="756E54"/>
            </a:solidFill>
          </p:spPr>
          <p:txBody>
            <a:bodyPr wrap="square" lIns="0" tIns="0" rIns="0" bIns="0" rtlCol="0"/>
            <a:lstStyle/>
            <a:p>
              <a:endParaRPr sz="1588"/>
            </a:p>
          </p:txBody>
        </p:sp>
        <p:sp>
          <p:nvSpPr>
            <p:cNvPr id="8" name="object 8"/>
            <p:cNvSpPr/>
            <p:nvPr/>
          </p:nvSpPr>
          <p:spPr>
            <a:xfrm>
              <a:off x="886967" y="6502908"/>
              <a:ext cx="99060" cy="208788"/>
            </a:xfrm>
            <a:prstGeom prst="rect">
              <a:avLst/>
            </a:prstGeom>
            <a:blipFill>
              <a:blip r:embed="rId5" cstate="print"/>
              <a:stretch>
                <a:fillRect/>
              </a:stretch>
            </a:blipFill>
          </p:spPr>
          <p:txBody>
            <a:bodyPr wrap="square" lIns="0" tIns="0" rIns="0" bIns="0" rtlCol="0"/>
            <a:lstStyle/>
            <a:p>
              <a:endParaRPr sz="1588"/>
            </a:p>
          </p:txBody>
        </p:sp>
        <p:sp>
          <p:nvSpPr>
            <p:cNvPr id="9" name="object 9"/>
            <p:cNvSpPr/>
            <p:nvPr/>
          </p:nvSpPr>
          <p:spPr>
            <a:xfrm>
              <a:off x="0" y="1376171"/>
              <a:ext cx="1004569" cy="5340350"/>
            </a:xfrm>
            <a:custGeom>
              <a:avLst/>
              <a:gdLst/>
              <a:ahLst/>
              <a:cxnLst/>
              <a:rect l="l" t="t" r="r" b="b"/>
              <a:pathLst>
                <a:path w="1004569" h="5340350">
                  <a:moveTo>
                    <a:pt x="150863" y="0"/>
                  </a:moveTo>
                  <a:lnTo>
                    <a:pt x="0" y="0"/>
                  </a:lnTo>
                  <a:lnTo>
                    <a:pt x="0" y="5340108"/>
                  </a:lnTo>
                  <a:lnTo>
                    <a:pt x="150863" y="5340108"/>
                  </a:lnTo>
                  <a:lnTo>
                    <a:pt x="150863" y="0"/>
                  </a:lnTo>
                  <a:close/>
                </a:path>
                <a:path w="1004569" h="5340350">
                  <a:moveTo>
                    <a:pt x="835152" y="4632960"/>
                  </a:moveTo>
                  <a:lnTo>
                    <a:pt x="833386" y="4603318"/>
                  </a:lnTo>
                  <a:lnTo>
                    <a:pt x="832485" y="4574095"/>
                  </a:lnTo>
                  <a:lnTo>
                    <a:pt x="832142" y="4545736"/>
                  </a:lnTo>
                  <a:lnTo>
                    <a:pt x="832104" y="4518660"/>
                  </a:lnTo>
                  <a:lnTo>
                    <a:pt x="826096" y="4498848"/>
                  </a:lnTo>
                  <a:lnTo>
                    <a:pt x="819531" y="4480179"/>
                  </a:lnTo>
                  <a:lnTo>
                    <a:pt x="812380" y="4462081"/>
                  </a:lnTo>
                  <a:lnTo>
                    <a:pt x="804672" y="4443984"/>
                  </a:lnTo>
                  <a:lnTo>
                    <a:pt x="804672" y="4546092"/>
                  </a:lnTo>
                  <a:lnTo>
                    <a:pt x="807262" y="4555795"/>
                  </a:lnTo>
                  <a:lnTo>
                    <a:pt x="810577" y="4566475"/>
                  </a:lnTo>
                  <a:lnTo>
                    <a:pt x="814743" y="4578032"/>
                  </a:lnTo>
                  <a:lnTo>
                    <a:pt x="819912" y="4590288"/>
                  </a:lnTo>
                  <a:lnTo>
                    <a:pt x="823785" y="4601248"/>
                  </a:lnTo>
                  <a:lnTo>
                    <a:pt x="828103" y="4611624"/>
                  </a:lnTo>
                  <a:lnTo>
                    <a:pt x="832116" y="4622012"/>
                  </a:lnTo>
                  <a:lnTo>
                    <a:pt x="835152" y="4632960"/>
                  </a:lnTo>
                  <a:close/>
                </a:path>
                <a:path w="1004569" h="5340350">
                  <a:moveTo>
                    <a:pt x="1004316" y="5335536"/>
                  </a:moveTo>
                  <a:lnTo>
                    <a:pt x="984161" y="5290223"/>
                  </a:lnTo>
                  <a:lnTo>
                    <a:pt x="965606" y="5244109"/>
                  </a:lnTo>
                  <a:lnTo>
                    <a:pt x="948461" y="5197487"/>
                  </a:lnTo>
                  <a:lnTo>
                    <a:pt x="932472" y="5150650"/>
                  </a:lnTo>
                  <a:lnTo>
                    <a:pt x="917448" y="5103888"/>
                  </a:lnTo>
                  <a:lnTo>
                    <a:pt x="906487" y="5079898"/>
                  </a:lnTo>
                  <a:lnTo>
                    <a:pt x="917448" y="5103876"/>
                  </a:lnTo>
                  <a:lnTo>
                    <a:pt x="915606" y="5098148"/>
                  </a:lnTo>
                  <a:lnTo>
                    <a:pt x="914209" y="5092255"/>
                  </a:lnTo>
                  <a:lnTo>
                    <a:pt x="912507" y="5086096"/>
                  </a:lnTo>
                  <a:lnTo>
                    <a:pt x="909828" y="5079492"/>
                  </a:lnTo>
                  <a:lnTo>
                    <a:pt x="896277" y="5031029"/>
                  </a:lnTo>
                  <a:lnTo>
                    <a:pt x="884072" y="4982159"/>
                  </a:lnTo>
                  <a:lnTo>
                    <a:pt x="873188" y="4932972"/>
                  </a:lnTo>
                  <a:lnTo>
                    <a:pt x="863625" y="4883518"/>
                  </a:lnTo>
                  <a:lnTo>
                    <a:pt x="855370" y="4833861"/>
                  </a:lnTo>
                  <a:lnTo>
                    <a:pt x="848410" y="4784064"/>
                  </a:lnTo>
                  <a:lnTo>
                    <a:pt x="842721" y="4734204"/>
                  </a:lnTo>
                  <a:lnTo>
                    <a:pt x="838314" y="4684319"/>
                  </a:lnTo>
                  <a:lnTo>
                    <a:pt x="835152" y="4634484"/>
                  </a:lnTo>
                  <a:lnTo>
                    <a:pt x="831913" y="4622863"/>
                  </a:lnTo>
                  <a:lnTo>
                    <a:pt x="823150" y="4601908"/>
                  </a:lnTo>
                  <a:lnTo>
                    <a:pt x="819912" y="4590288"/>
                  </a:lnTo>
                  <a:lnTo>
                    <a:pt x="814743" y="4578909"/>
                  </a:lnTo>
                  <a:lnTo>
                    <a:pt x="810577" y="4567809"/>
                  </a:lnTo>
                  <a:lnTo>
                    <a:pt x="807262" y="4557293"/>
                  </a:lnTo>
                  <a:lnTo>
                    <a:pt x="804672" y="4547616"/>
                  </a:lnTo>
                  <a:lnTo>
                    <a:pt x="805141" y="4598467"/>
                  </a:lnTo>
                  <a:lnTo>
                    <a:pt x="806640" y="4649101"/>
                  </a:lnTo>
                  <a:lnTo>
                    <a:pt x="809218" y="4699495"/>
                  </a:lnTo>
                  <a:lnTo>
                    <a:pt x="812977" y="4749622"/>
                  </a:lnTo>
                  <a:lnTo>
                    <a:pt x="817994" y="4799457"/>
                  </a:lnTo>
                  <a:lnTo>
                    <a:pt x="824344" y="4848974"/>
                  </a:lnTo>
                  <a:lnTo>
                    <a:pt x="832104" y="4898136"/>
                  </a:lnTo>
                  <a:lnTo>
                    <a:pt x="843051" y="4925809"/>
                  </a:lnTo>
                  <a:lnTo>
                    <a:pt x="863815" y="4981727"/>
                  </a:lnTo>
                  <a:lnTo>
                    <a:pt x="874776" y="5009388"/>
                  </a:lnTo>
                  <a:lnTo>
                    <a:pt x="863142" y="4981511"/>
                  </a:lnTo>
                  <a:lnTo>
                    <a:pt x="852665" y="4953190"/>
                  </a:lnTo>
                  <a:lnTo>
                    <a:pt x="842187" y="4925174"/>
                  </a:lnTo>
                  <a:lnTo>
                    <a:pt x="830567" y="4898136"/>
                  </a:lnTo>
                  <a:lnTo>
                    <a:pt x="840270" y="4946599"/>
                  </a:lnTo>
                  <a:lnTo>
                    <a:pt x="850950" y="4995481"/>
                  </a:lnTo>
                  <a:lnTo>
                    <a:pt x="862507" y="5044084"/>
                  </a:lnTo>
                  <a:lnTo>
                    <a:pt x="874776" y="5091696"/>
                  </a:lnTo>
                  <a:lnTo>
                    <a:pt x="905446" y="5169522"/>
                  </a:lnTo>
                  <a:lnTo>
                    <a:pt x="924369" y="5211864"/>
                  </a:lnTo>
                  <a:lnTo>
                    <a:pt x="943800" y="5253698"/>
                  </a:lnTo>
                  <a:lnTo>
                    <a:pt x="963815" y="5294947"/>
                  </a:lnTo>
                  <a:lnTo>
                    <a:pt x="984504" y="5335536"/>
                  </a:lnTo>
                  <a:lnTo>
                    <a:pt x="1004316" y="5335536"/>
                  </a:lnTo>
                  <a:close/>
                </a:path>
              </a:pathLst>
            </a:custGeom>
            <a:solidFill>
              <a:srgbClr val="756E54"/>
            </a:solidFill>
          </p:spPr>
          <p:txBody>
            <a:bodyPr wrap="square" lIns="0" tIns="0" rIns="0" bIns="0" rtlCol="0"/>
            <a:lstStyle/>
            <a:p>
              <a:endParaRPr sz="1588"/>
            </a:p>
          </p:txBody>
        </p:sp>
        <p:sp>
          <p:nvSpPr>
            <p:cNvPr id="10" name="object 10"/>
            <p:cNvSpPr/>
            <p:nvPr/>
          </p:nvSpPr>
          <p:spPr>
            <a:xfrm>
              <a:off x="0" y="1647444"/>
              <a:ext cx="1313815" cy="419100"/>
            </a:xfrm>
            <a:custGeom>
              <a:avLst/>
              <a:gdLst/>
              <a:ahLst/>
              <a:cxnLst/>
              <a:rect l="l" t="t" r="r" b="b"/>
              <a:pathLst>
                <a:path w="1313815" h="419100">
                  <a:moveTo>
                    <a:pt x="1110996" y="419100"/>
                  </a:moveTo>
                  <a:lnTo>
                    <a:pt x="1028700" y="419100"/>
                  </a:lnTo>
                  <a:lnTo>
                    <a:pt x="0" y="416061"/>
                  </a:lnTo>
                  <a:lnTo>
                    <a:pt x="0" y="138685"/>
                  </a:lnTo>
                  <a:lnTo>
                    <a:pt x="1524" y="0"/>
                  </a:lnTo>
                  <a:lnTo>
                    <a:pt x="1106424" y="1524"/>
                  </a:lnTo>
                  <a:lnTo>
                    <a:pt x="1110996" y="6096"/>
                  </a:lnTo>
                  <a:lnTo>
                    <a:pt x="1114044" y="6096"/>
                  </a:lnTo>
                  <a:lnTo>
                    <a:pt x="1114044" y="9144"/>
                  </a:lnTo>
                  <a:lnTo>
                    <a:pt x="1118616" y="9144"/>
                  </a:lnTo>
                  <a:lnTo>
                    <a:pt x="1307592" y="198120"/>
                  </a:lnTo>
                  <a:lnTo>
                    <a:pt x="1311878" y="204073"/>
                  </a:lnTo>
                  <a:lnTo>
                    <a:pt x="1313307" y="210312"/>
                  </a:lnTo>
                  <a:lnTo>
                    <a:pt x="1311878" y="216550"/>
                  </a:lnTo>
                  <a:lnTo>
                    <a:pt x="1307592" y="222504"/>
                  </a:lnTo>
                  <a:lnTo>
                    <a:pt x="1117092" y="413004"/>
                  </a:lnTo>
                  <a:lnTo>
                    <a:pt x="1115568" y="413004"/>
                  </a:lnTo>
                  <a:lnTo>
                    <a:pt x="1114044" y="414528"/>
                  </a:lnTo>
                  <a:lnTo>
                    <a:pt x="1110996" y="419100"/>
                  </a:lnTo>
                  <a:close/>
                </a:path>
              </a:pathLst>
            </a:custGeom>
            <a:solidFill>
              <a:srgbClr val="A52F0F"/>
            </a:solidFill>
          </p:spPr>
          <p:txBody>
            <a:bodyPr wrap="square" lIns="0" tIns="0" rIns="0" bIns="0" rtlCol="0"/>
            <a:lstStyle/>
            <a:p>
              <a:endParaRPr sz="1588"/>
            </a:p>
          </p:txBody>
        </p:sp>
      </p:grpSp>
      <p:sp>
        <p:nvSpPr>
          <p:cNvPr id="11" name="object 11"/>
          <p:cNvSpPr txBox="1"/>
          <p:nvPr/>
        </p:nvSpPr>
        <p:spPr>
          <a:xfrm>
            <a:off x="2162301" y="1304048"/>
            <a:ext cx="8238565" cy="2851245"/>
          </a:xfrm>
          <a:prstGeom prst="rect">
            <a:avLst/>
          </a:prstGeom>
        </p:spPr>
        <p:txBody>
          <a:bodyPr vert="horz" wrap="square" lIns="0" tIns="91328" rIns="0" bIns="0" rtlCol="0">
            <a:spAutoFit/>
          </a:bodyPr>
          <a:lstStyle/>
          <a:p>
            <a:pPr marL="124673" algn="ctr">
              <a:spcBef>
                <a:spcPts val="1284"/>
              </a:spcBef>
            </a:pPr>
            <a:r>
              <a:rPr lang="vi-VN" sz="2118" b="1" spc="-4" dirty="0">
                <a:solidFill>
                  <a:srgbClr val="0000E6"/>
                </a:solidFill>
                <a:latin typeface="Times New Roman"/>
                <a:cs typeface="Times New Roman"/>
              </a:rPr>
              <a:t>BÀI </a:t>
            </a:r>
            <a:r>
              <a:rPr lang="vi-VN" sz="2118" b="1" spc="22" dirty="0">
                <a:solidFill>
                  <a:srgbClr val="0000E6"/>
                </a:solidFill>
                <a:latin typeface="Times New Roman"/>
                <a:cs typeface="Times New Roman"/>
              </a:rPr>
              <a:t>10. TRỘN THƯ TRONG WORD</a:t>
            </a:r>
          </a:p>
          <a:p>
            <a:pPr marL="10647">
              <a:spcBef>
                <a:spcPts val="609"/>
              </a:spcBef>
              <a:tabLst>
                <a:tab pos="384381" algn="l"/>
              </a:tabLst>
            </a:pPr>
            <a:r>
              <a:rPr lang="vi-VN" sz="1721" b="1" spc="22" dirty="0">
                <a:solidFill>
                  <a:srgbClr val="FF0000"/>
                </a:solidFill>
                <a:latin typeface="Times New Roman"/>
                <a:cs typeface="Times New Roman"/>
              </a:rPr>
              <a:t>QUY TRÌNH TRỘN THƯ</a:t>
            </a:r>
          </a:p>
          <a:p>
            <a:pPr marL="10647">
              <a:spcBef>
                <a:spcPts val="609"/>
              </a:spcBef>
              <a:tabLst>
                <a:tab pos="384381" algn="l"/>
              </a:tabLst>
            </a:pPr>
            <a:r>
              <a:rPr lang="vi-VN" sz="1765" dirty="0"/>
              <a:t>Quy trình trộn thư (mail merge) bao gồm 5 bước cơ bản sau: </a:t>
            </a:r>
          </a:p>
          <a:p>
            <a:pPr marL="10647">
              <a:spcBef>
                <a:spcPts val="609"/>
              </a:spcBef>
              <a:tabLst>
                <a:tab pos="384381" algn="l"/>
              </a:tabLst>
            </a:pPr>
            <a:r>
              <a:rPr lang="vi-VN" sz="1765" dirty="0"/>
              <a:t>- Thiết kế file văn bản gốc trên word </a:t>
            </a:r>
          </a:p>
          <a:p>
            <a:pPr marL="313222" indent="-302575">
              <a:spcBef>
                <a:spcPts val="609"/>
              </a:spcBef>
              <a:buFontTx/>
              <a:buChar char="-"/>
              <a:tabLst>
                <a:tab pos="384381" algn="l"/>
              </a:tabLst>
            </a:pPr>
            <a:r>
              <a:rPr lang="vi-VN" sz="1765" dirty="0"/>
              <a:t>Kết nối văn bản với file dữ liệu gốc trên excel </a:t>
            </a:r>
          </a:p>
          <a:p>
            <a:pPr marL="313222" indent="-302575">
              <a:spcBef>
                <a:spcPts val="609"/>
              </a:spcBef>
              <a:buFontTx/>
              <a:buChar char="-"/>
              <a:tabLst>
                <a:tab pos="384381" algn="l"/>
              </a:tabLst>
            </a:pPr>
            <a:r>
              <a:rPr lang="vi-VN" sz="1765" dirty="0"/>
              <a:t>Chèn dữ liệu vào văn bản </a:t>
            </a:r>
          </a:p>
          <a:p>
            <a:pPr marL="313222" indent="-302575">
              <a:spcBef>
                <a:spcPts val="609"/>
              </a:spcBef>
              <a:buFontTx/>
              <a:buChar char="-"/>
              <a:tabLst>
                <a:tab pos="384381" algn="l"/>
              </a:tabLst>
            </a:pPr>
            <a:r>
              <a:rPr lang="vi-VN" sz="1765" dirty="0"/>
              <a:t>Sửa đổi format, căn chỉnh font chữ</a:t>
            </a:r>
          </a:p>
          <a:p>
            <a:pPr marL="313222" indent="-302575">
              <a:spcBef>
                <a:spcPts val="609"/>
              </a:spcBef>
              <a:buFontTx/>
              <a:buChar char="-"/>
              <a:tabLst>
                <a:tab pos="384381" algn="l"/>
              </a:tabLst>
            </a:pPr>
            <a:r>
              <a:rPr lang="vi-VN" sz="1765" dirty="0"/>
              <a:t> Kiểm tra hoàn thiện việc trộn thư</a:t>
            </a:r>
            <a:endParaRPr sz="1721" dirty="0">
              <a:latin typeface="Times New Roman"/>
              <a:cs typeface="Times New Roman"/>
            </a:endParaRPr>
          </a:p>
        </p:txBody>
      </p:sp>
      <p:sp>
        <p:nvSpPr>
          <p:cNvPr id="12" name="object 12"/>
          <p:cNvSpPr/>
          <p:nvPr/>
        </p:nvSpPr>
        <p:spPr>
          <a:xfrm>
            <a:off x="1658471" y="933225"/>
            <a:ext cx="8875059" cy="281268"/>
          </a:xfrm>
          <a:custGeom>
            <a:avLst/>
            <a:gdLst/>
            <a:ahLst/>
            <a:cxnLst/>
            <a:rect l="l" t="t" r="r" b="b"/>
            <a:pathLst>
              <a:path w="10058400" h="318769">
                <a:moveTo>
                  <a:pt x="10058400" y="318516"/>
                </a:moveTo>
                <a:lnTo>
                  <a:pt x="0" y="318516"/>
                </a:lnTo>
                <a:lnTo>
                  <a:pt x="0" y="0"/>
                </a:lnTo>
                <a:lnTo>
                  <a:pt x="10058400" y="0"/>
                </a:lnTo>
                <a:lnTo>
                  <a:pt x="10058400" y="318516"/>
                </a:lnTo>
                <a:close/>
              </a:path>
            </a:pathLst>
          </a:custGeom>
          <a:solidFill>
            <a:srgbClr val="FFBF00"/>
          </a:solidFill>
        </p:spPr>
        <p:txBody>
          <a:bodyPr wrap="square" lIns="0" tIns="0" rIns="0" bIns="0" rtlCol="0"/>
          <a:lstStyle/>
          <a:p>
            <a:endParaRPr sz="1588"/>
          </a:p>
        </p:txBody>
      </p:sp>
      <p:sp>
        <p:nvSpPr>
          <p:cNvPr id="13" name="object 13"/>
          <p:cNvSpPr txBox="1"/>
          <p:nvPr/>
        </p:nvSpPr>
        <p:spPr>
          <a:xfrm>
            <a:off x="2085619" y="978510"/>
            <a:ext cx="4666129" cy="212124"/>
          </a:xfrm>
          <a:prstGeom prst="rect">
            <a:avLst/>
          </a:prstGeom>
        </p:spPr>
        <p:txBody>
          <a:bodyPr vert="horz" wrap="square" lIns="0" tIns="15128" rIns="0" bIns="0" rtlCol="0">
            <a:spAutoFit/>
          </a:bodyPr>
          <a:lstStyle/>
          <a:p>
            <a:pPr marL="11206">
              <a:spcBef>
                <a:spcPts val="119"/>
              </a:spcBef>
              <a:tabLst>
                <a:tab pos="3744085" algn="l"/>
              </a:tabLst>
            </a:pPr>
            <a:r>
              <a:rPr sz="1279" b="1" spc="22" dirty="0">
                <a:latin typeface="Times New Roman"/>
                <a:cs typeface="Times New Roman"/>
              </a:rPr>
              <a:t>T</a:t>
            </a:r>
            <a:r>
              <a:rPr sz="1279" b="1" spc="31" dirty="0">
                <a:latin typeface="Times New Roman"/>
                <a:cs typeface="Times New Roman"/>
              </a:rPr>
              <a:t>R</a:t>
            </a:r>
            <a:r>
              <a:rPr sz="1279" b="1" spc="18" dirty="0">
                <a:latin typeface="Times New Roman"/>
                <a:cs typeface="Times New Roman"/>
              </a:rPr>
              <a:t>U</a:t>
            </a:r>
            <a:r>
              <a:rPr sz="1279" b="1" spc="31" dirty="0">
                <a:latin typeface="Times New Roman"/>
                <a:cs typeface="Times New Roman"/>
              </a:rPr>
              <a:t>N</a:t>
            </a:r>
            <a:r>
              <a:rPr sz="1279" b="1" spc="22" dirty="0">
                <a:latin typeface="Times New Roman"/>
                <a:cs typeface="Times New Roman"/>
              </a:rPr>
              <a:t>G</a:t>
            </a:r>
            <a:r>
              <a:rPr sz="1279" b="1" spc="-44" dirty="0">
                <a:latin typeface="Times New Roman"/>
                <a:cs typeface="Times New Roman"/>
              </a:rPr>
              <a:t> </a:t>
            </a:r>
            <a:r>
              <a:rPr sz="1279" b="1" spc="22" dirty="0">
                <a:latin typeface="Times New Roman"/>
                <a:cs typeface="Times New Roman"/>
              </a:rPr>
              <a:t>T</a:t>
            </a:r>
            <a:r>
              <a:rPr sz="1279" b="1" spc="18" dirty="0">
                <a:latin typeface="Times New Roman"/>
                <a:cs typeface="Times New Roman"/>
              </a:rPr>
              <a:t>Â</a:t>
            </a:r>
            <a:r>
              <a:rPr sz="1279" b="1" spc="31" dirty="0">
                <a:latin typeface="Times New Roman"/>
                <a:cs typeface="Times New Roman"/>
              </a:rPr>
              <a:t>M</a:t>
            </a:r>
            <a:r>
              <a:rPr sz="1279" b="1" spc="-26" dirty="0">
                <a:latin typeface="Times New Roman"/>
                <a:cs typeface="Times New Roman"/>
              </a:rPr>
              <a:t> </a:t>
            </a:r>
            <a:r>
              <a:rPr sz="1279" b="1" spc="9" dirty="0">
                <a:latin typeface="Times New Roman"/>
                <a:cs typeface="Times New Roman"/>
              </a:rPr>
              <a:t>T</a:t>
            </a:r>
            <a:r>
              <a:rPr sz="1279" b="1" spc="18" dirty="0">
                <a:latin typeface="Times New Roman"/>
                <a:cs typeface="Times New Roman"/>
              </a:rPr>
              <a:t>IN</a:t>
            </a:r>
            <a:r>
              <a:rPr sz="1279" b="1" spc="4" dirty="0">
                <a:latin typeface="Times New Roman"/>
                <a:cs typeface="Times New Roman"/>
              </a:rPr>
              <a:t> </a:t>
            </a:r>
            <a:r>
              <a:rPr sz="1279" b="1" spc="9" dirty="0">
                <a:latin typeface="Times New Roman"/>
                <a:cs typeface="Times New Roman"/>
              </a:rPr>
              <a:t>H</a:t>
            </a:r>
            <a:r>
              <a:rPr sz="1279" b="1" spc="22" dirty="0">
                <a:latin typeface="Times New Roman"/>
                <a:cs typeface="Times New Roman"/>
              </a:rPr>
              <a:t>ỌC</a:t>
            </a:r>
            <a:r>
              <a:rPr sz="1279" b="1" spc="4" dirty="0">
                <a:latin typeface="Times New Roman"/>
                <a:cs typeface="Times New Roman"/>
              </a:rPr>
              <a:t> </a:t>
            </a:r>
            <a:r>
              <a:rPr sz="1279" b="1" spc="22" dirty="0">
                <a:latin typeface="Times New Roman"/>
                <a:cs typeface="Times New Roman"/>
              </a:rPr>
              <a:t>S</a:t>
            </a:r>
            <a:r>
              <a:rPr sz="1279" b="1" spc="31" dirty="0">
                <a:latin typeface="Times New Roman"/>
                <a:cs typeface="Times New Roman"/>
              </a:rPr>
              <a:t>A</a:t>
            </a:r>
            <a:r>
              <a:rPr sz="1279" b="1" spc="22" dirty="0">
                <a:latin typeface="Times New Roman"/>
                <a:cs typeface="Times New Roman"/>
              </a:rPr>
              <a:t>O</a:t>
            </a:r>
            <a:r>
              <a:rPr sz="1279" b="1" spc="-31" dirty="0">
                <a:latin typeface="Times New Roman"/>
                <a:cs typeface="Times New Roman"/>
              </a:rPr>
              <a:t> </a:t>
            </a:r>
            <a:r>
              <a:rPr sz="1279" b="1" spc="4" dirty="0">
                <a:latin typeface="Times New Roman"/>
                <a:cs typeface="Times New Roman"/>
              </a:rPr>
              <a:t>V</a:t>
            </a:r>
            <a:r>
              <a:rPr sz="1279" b="1" spc="18" dirty="0">
                <a:latin typeface="Times New Roman"/>
                <a:cs typeface="Times New Roman"/>
              </a:rPr>
              <a:t>IỆT</a:t>
            </a:r>
            <a:r>
              <a:rPr sz="1279" b="1" dirty="0">
                <a:latin typeface="Times New Roman"/>
                <a:cs typeface="Times New Roman"/>
              </a:rPr>
              <a:t>	</a:t>
            </a:r>
            <a:r>
              <a:rPr sz="1279" spc="13" dirty="0">
                <a:latin typeface="Times New Roman"/>
                <a:cs typeface="Times New Roman"/>
              </a:rPr>
              <a:t>0812.</a:t>
            </a:r>
            <a:r>
              <a:rPr sz="1279" spc="-40" dirty="0">
                <a:latin typeface="Times New Roman"/>
                <a:cs typeface="Times New Roman"/>
              </a:rPr>
              <a:t>1</a:t>
            </a:r>
            <a:r>
              <a:rPr sz="1279" spc="13" dirty="0">
                <a:latin typeface="Times New Roman"/>
                <a:cs typeface="Times New Roman"/>
              </a:rPr>
              <a:t>14.345</a:t>
            </a:r>
            <a:endParaRPr sz="1279">
              <a:latin typeface="Times New Roman"/>
              <a:cs typeface="Times New Roman"/>
            </a:endParaRPr>
          </a:p>
        </p:txBody>
      </p:sp>
      <p:sp>
        <p:nvSpPr>
          <p:cNvPr id="14" name="object 14"/>
          <p:cNvSpPr txBox="1"/>
          <p:nvPr/>
        </p:nvSpPr>
        <p:spPr>
          <a:xfrm>
            <a:off x="7559354" y="923378"/>
            <a:ext cx="2780740" cy="279526"/>
          </a:xfrm>
          <a:prstGeom prst="rect">
            <a:avLst/>
          </a:prstGeom>
        </p:spPr>
        <p:txBody>
          <a:bodyPr vert="horz" wrap="square" lIns="0" tIns="14568" rIns="0" bIns="0" rtlCol="0">
            <a:spAutoFit/>
          </a:bodyPr>
          <a:lstStyle/>
          <a:p>
            <a:pPr marL="11206">
              <a:spcBef>
                <a:spcPts val="115"/>
              </a:spcBef>
              <a:tabLst>
                <a:tab pos="1456842" algn="l"/>
              </a:tabLst>
            </a:pPr>
            <a:r>
              <a:rPr sz="1279" spc="9" dirty="0">
                <a:latin typeface="Times New Roman"/>
                <a:cs typeface="Times New Roman"/>
              </a:rPr>
              <a:t>blogdaytinhoc.com	</a:t>
            </a:r>
            <a:r>
              <a:rPr sz="1721" b="1" spc="-13" dirty="0">
                <a:latin typeface="UnBatang"/>
                <a:cs typeface="UnBatang"/>
              </a:rPr>
              <a:t></a:t>
            </a:r>
            <a:r>
              <a:rPr sz="1279" spc="-13" dirty="0">
                <a:latin typeface="Times New Roman"/>
                <a:cs typeface="Times New Roman"/>
              </a:rPr>
              <a:t>Bạch </a:t>
            </a:r>
            <a:r>
              <a:rPr sz="1279" spc="18" dirty="0">
                <a:latin typeface="Times New Roman"/>
                <a:cs typeface="Times New Roman"/>
              </a:rPr>
              <a:t>Xuân</a:t>
            </a:r>
            <a:r>
              <a:rPr sz="1279" spc="-57" dirty="0">
                <a:latin typeface="Times New Roman"/>
                <a:cs typeface="Times New Roman"/>
              </a:rPr>
              <a:t> </a:t>
            </a:r>
            <a:r>
              <a:rPr sz="1279" spc="9" dirty="0">
                <a:latin typeface="Times New Roman"/>
                <a:cs typeface="Times New Roman"/>
              </a:rPr>
              <a:t>Hiến</a:t>
            </a:r>
            <a:endParaRPr sz="1279">
              <a:latin typeface="Times New Roman"/>
              <a:cs typeface="Times New Roman"/>
            </a:endParaRPr>
          </a:p>
        </p:txBody>
      </p:sp>
      <p:grpSp>
        <p:nvGrpSpPr>
          <p:cNvPr id="15" name="object 15"/>
          <p:cNvGrpSpPr/>
          <p:nvPr/>
        </p:nvGrpSpPr>
        <p:grpSpPr>
          <a:xfrm>
            <a:off x="5548705" y="933225"/>
            <a:ext cx="2022662" cy="286871"/>
            <a:chOff x="4408932" y="1057655"/>
            <a:chExt cx="2292350" cy="325120"/>
          </a:xfrm>
        </p:grpSpPr>
        <p:sp>
          <p:nvSpPr>
            <p:cNvPr id="16" name="object 16"/>
            <p:cNvSpPr/>
            <p:nvPr/>
          </p:nvSpPr>
          <p:spPr>
            <a:xfrm>
              <a:off x="4408932" y="1057655"/>
              <a:ext cx="326136" cy="324612"/>
            </a:xfrm>
            <a:prstGeom prst="rect">
              <a:avLst/>
            </a:prstGeom>
            <a:blipFill>
              <a:blip r:embed="rId6" cstate="print"/>
              <a:stretch>
                <a:fillRect/>
              </a:stretch>
            </a:blipFill>
          </p:spPr>
          <p:txBody>
            <a:bodyPr wrap="square" lIns="0" tIns="0" rIns="0" bIns="0" rtlCol="0"/>
            <a:lstStyle/>
            <a:p>
              <a:endParaRPr sz="1588"/>
            </a:p>
          </p:txBody>
        </p:sp>
        <p:sp>
          <p:nvSpPr>
            <p:cNvPr id="17" name="object 17"/>
            <p:cNvSpPr/>
            <p:nvPr/>
          </p:nvSpPr>
          <p:spPr>
            <a:xfrm>
              <a:off x="6333744" y="1057655"/>
              <a:ext cx="367283" cy="312420"/>
            </a:xfrm>
            <a:prstGeom prst="rect">
              <a:avLst/>
            </a:prstGeom>
            <a:blipFill>
              <a:blip r:embed="rId7" cstate="print"/>
              <a:stretch>
                <a:fillRect/>
              </a:stretch>
            </a:blipFill>
          </p:spPr>
          <p:txBody>
            <a:bodyPr wrap="square" lIns="0" tIns="0" rIns="0" bIns="0" rtlCol="0"/>
            <a:lstStyle/>
            <a:p>
              <a:endParaRPr sz="1588"/>
            </a:p>
          </p:txBody>
        </p:sp>
      </p:grpSp>
      <p:sp>
        <p:nvSpPr>
          <p:cNvPr id="18" name="object 6">
            <a:extLst>
              <a:ext uri="{FF2B5EF4-FFF2-40B4-BE49-F238E27FC236}">
                <a16:creationId xmlns:a16="http://schemas.microsoft.com/office/drawing/2014/main" id="{D91CF2A2-8730-6244-87FF-0CACFD5861ED}"/>
              </a:ext>
            </a:extLst>
          </p:cNvPr>
          <p:cNvSpPr/>
          <p:nvPr/>
        </p:nvSpPr>
        <p:spPr>
          <a:xfrm>
            <a:off x="1658471" y="928967"/>
            <a:ext cx="8875059" cy="281268"/>
          </a:xfrm>
          <a:custGeom>
            <a:avLst/>
            <a:gdLst/>
            <a:ahLst/>
            <a:cxnLst/>
            <a:rect l="l" t="t" r="r" b="b"/>
            <a:pathLst>
              <a:path w="10058400" h="318769">
                <a:moveTo>
                  <a:pt x="10058400" y="318516"/>
                </a:moveTo>
                <a:lnTo>
                  <a:pt x="0" y="318516"/>
                </a:lnTo>
                <a:lnTo>
                  <a:pt x="0" y="0"/>
                </a:lnTo>
                <a:lnTo>
                  <a:pt x="10058400" y="0"/>
                </a:lnTo>
                <a:lnTo>
                  <a:pt x="10058400" y="318516"/>
                </a:lnTo>
                <a:close/>
              </a:path>
            </a:pathLst>
          </a:custGeom>
          <a:solidFill>
            <a:srgbClr val="FFBF00"/>
          </a:solidFill>
        </p:spPr>
        <p:txBody>
          <a:bodyPr wrap="square" lIns="0" tIns="0" rIns="0" bIns="0" rtlCol="0"/>
          <a:lstStyle/>
          <a:p>
            <a:endParaRPr sz="1588"/>
          </a:p>
        </p:txBody>
      </p:sp>
      <p:pic>
        <p:nvPicPr>
          <p:cNvPr id="20" name="Picture 19" descr="Graphical user interface, application, Word&#10;&#10;Description automatically generated">
            <a:extLst>
              <a:ext uri="{FF2B5EF4-FFF2-40B4-BE49-F238E27FC236}">
                <a16:creationId xmlns:a16="http://schemas.microsoft.com/office/drawing/2014/main" id="{34FC5E73-93FF-6F48-A205-6406575179EB}"/>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467983" y="4213524"/>
            <a:ext cx="7463118" cy="1221441"/>
          </a:xfrm>
          <a:prstGeom prst="rect">
            <a:avLst/>
          </a:prstGeom>
        </p:spPr>
      </p:pic>
      <p:sp>
        <p:nvSpPr>
          <p:cNvPr id="21" name="Right Arrow 20" descr="Ví Dụ">
            <a:hlinkClick r:id="rId9" action="ppaction://hlinkfile"/>
            <a:extLst>
              <a:ext uri="{FF2B5EF4-FFF2-40B4-BE49-F238E27FC236}">
                <a16:creationId xmlns:a16="http://schemas.microsoft.com/office/drawing/2014/main" id="{11464DC3-B680-1849-AA02-0F5610F8D4DA}"/>
              </a:ext>
            </a:extLst>
          </p:cNvPr>
          <p:cNvSpPr/>
          <p:nvPr/>
        </p:nvSpPr>
        <p:spPr>
          <a:xfrm>
            <a:off x="7571142" y="5555590"/>
            <a:ext cx="1079800" cy="32419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VN" sz="1588" dirty="0"/>
              <a:t>Vi dụ</a:t>
            </a:r>
          </a:p>
        </p:txBody>
      </p:sp>
    </p:spTree>
    <p:extLst>
      <p:ext uri="{BB962C8B-B14F-4D97-AF65-F5344CB8AC3E}">
        <p14:creationId xmlns:p14="http://schemas.microsoft.com/office/powerpoint/2010/main" val="11596674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658471" y="933225"/>
            <a:ext cx="8875059" cy="4992893"/>
          </a:xfrm>
          <a:prstGeom prst="rect">
            <a:avLst/>
          </a:prstGeom>
          <a:blipFill>
            <a:blip r:embed="rId2" cstate="print"/>
            <a:stretch>
              <a:fillRect/>
            </a:stretch>
          </a:blipFill>
        </p:spPr>
        <p:txBody>
          <a:bodyPr wrap="square" lIns="0" tIns="0" rIns="0" bIns="0" rtlCol="0"/>
          <a:lstStyle/>
          <a:p>
            <a:endParaRPr sz="1588"/>
          </a:p>
        </p:txBody>
      </p:sp>
      <p:grpSp>
        <p:nvGrpSpPr>
          <p:cNvPr id="3" name="object 3"/>
          <p:cNvGrpSpPr/>
          <p:nvPr/>
        </p:nvGrpSpPr>
        <p:grpSpPr>
          <a:xfrm>
            <a:off x="1658471" y="933225"/>
            <a:ext cx="2080372" cy="4993341"/>
            <a:chOff x="0" y="1057655"/>
            <a:chExt cx="2357755" cy="5659120"/>
          </a:xfrm>
        </p:grpSpPr>
        <p:sp>
          <p:nvSpPr>
            <p:cNvPr id="4" name="object 4"/>
            <p:cNvSpPr/>
            <p:nvPr/>
          </p:nvSpPr>
          <p:spPr>
            <a:xfrm>
              <a:off x="0" y="1240536"/>
              <a:ext cx="2357628" cy="5475732"/>
            </a:xfrm>
            <a:prstGeom prst="rect">
              <a:avLst/>
            </a:prstGeom>
            <a:blipFill>
              <a:blip r:embed="rId3" cstate="print"/>
              <a:stretch>
                <a:fillRect/>
              </a:stretch>
            </a:blipFill>
          </p:spPr>
          <p:txBody>
            <a:bodyPr wrap="square" lIns="0" tIns="0" rIns="0" bIns="0" rtlCol="0"/>
            <a:lstStyle/>
            <a:p>
              <a:endParaRPr sz="1588"/>
            </a:p>
          </p:txBody>
        </p:sp>
        <p:sp>
          <p:nvSpPr>
            <p:cNvPr id="5" name="object 5"/>
            <p:cNvSpPr/>
            <p:nvPr/>
          </p:nvSpPr>
          <p:spPr>
            <a:xfrm>
              <a:off x="22847" y="1057655"/>
              <a:ext cx="1164590" cy="5654675"/>
            </a:xfrm>
            <a:custGeom>
              <a:avLst/>
              <a:gdLst/>
              <a:ahLst/>
              <a:cxnLst/>
              <a:rect l="l" t="t" r="r" b="b"/>
              <a:pathLst>
                <a:path w="1164590" h="5654675">
                  <a:moveTo>
                    <a:pt x="408444" y="3630180"/>
                  </a:moveTo>
                  <a:lnTo>
                    <a:pt x="404533" y="3585768"/>
                  </a:lnTo>
                  <a:lnTo>
                    <a:pt x="400062" y="3540074"/>
                  </a:lnTo>
                  <a:lnTo>
                    <a:pt x="395579" y="3494087"/>
                  </a:lnTo>
                  <a:lnTo>
                    <a:pt x="391680" y="3448824"/>
                  </a:lnTo>
                  <a:lnTo>
                    <a:pt x="391680" y="3418344"/>
                  </a:lnTo>
                  <a:lnTo>
                    <a:pt x="380809" y="3368700"/>
                  </a:lnTo>
                  <a:lnTo>
                    <a:pt x="370141" y="3319119"/>
                  </a:lnTo>
                  <a:lnTo>
                    <a:pt x="359676" y="3269602"/>
                  </a:lnTo>
                  <a:lnTo>
                    <a:pt x="349415" y="3220148"/>
                  </a:lnTo>
                  <a:lnTo>
                    <a:pt x="339356" y="3170720"/>
                  </a:lnTo>
                  <a:lnTo>
                    <a:pt x="329501" y="3121317"/>
                  </a:lnTo>
                  <a:lnTo>
                    <a:pt x="319849" y="3071939"/>
                  </a:lnTo>
                  <a:lnTo>
                    <a:pt x="310400" y="3022549"/>
                  </a:lnTo>
                  <a:lnTo>
                    <a:pt x="301155" y="2973171"/>
                  </a:lnTo>
                  <a:lnTo>
                    <a:pt x="292112" y="2923768"/>
                  </a:lnTo>
                  <a:lnTo>
                    <a:pt x="283273" y="2874340"/>
                  </a:lnTo>
                  <a:lnTo>
                    <a:pt x="274637" y="2824886"/>
                  </a:lnTo>
                  <a:lnTo>
                    <a:pt x="266204" y="2775369"/>
                  </a:lnTo>
                  <a:lnTo>
                    <a:pt x="257975" y="2725788"/>
                  </a:lnTo>
                  <a:lnTo>
                    <a:pt x="249948" y="2676156"/>
                  </a:lnTo>
                  <a:lnTo>
                    <a:pt x="241388" y="2624874"/>
                  </a:lnTo>
                  <a:lnTo>
                    <a:pt x="233006" y="2573629"/>
                  </a:lnTo>
                  <a:lnTo>
                    <a:pt x="224777" y="2522436"/>
                  </a:lnTo>
                  <a:lnTo>
                    <a:pt x="216725" y="2471267"/>
                  </a:lnTo>
                  <a:lnTo>
                    <a:pt x="208813" y="2420124"/>
                  </a:lnTo>
                  <a:lnTo>
                    <a:pt x="201066" y="2368981"/>
                  </a:lnTo>
                  <a:lnTo>
                    <a:pt x="193459" y="2317839"/>
                  </a:lnTo>
                  <a:lnTo>
                    <a:pt x="186004" y="2266696"/>
                  </a:lnTo>
                  <a:lnTo>
                    <a:pt x="178701" y="2215527"/>
                  </a:lnTo>
                  <a:lnTo>
                    <a:pt x="171526" y="2164321"/>
                  </a:lnTo>
                  <a:lnTo>
                    <a:pt x="164490" y="2113089"/>
                  </a:lnTo>
                  <a:lnTo>
                    <a:pt x="157594" y="2061806"/>
                  </a:lnTo>
                  <a:lnTo>
                    <a:pt x="150837" y="2010473"/>
                  </a:lnTo>
                  <a:lnTo>
                    <a:pt x="144195" y="1959063"/>
                  </a:lnTo>
                  <a:lnTo>
                    <a:pt x="137693" y="1907590"/>
                  </a:lnTo>
                  <a:lnTo>
                    <a:pt x="131305" y="1856028"/>
                  </a:lnTo>
                  <a:lnTo>
                    <a:pt x="125031" y="1804365"/>
                  </a:lnTo>
                  <a:lnTo>
                    <a:pt x="118884" y="1752612"/>
                  </a:lnTo>
                  <a:lnTo>
                    <a:pt x="113106" y="1701292"/>
                  </a:lnTo>
                  <a:lnTo>
                    <a:pt x="107480" y="1649984"/>
                  </a:lnTo>
                  <a:lnTo>
                    <a:pt x="101993" y="1598663"/>
                  </a:lnTo>
                  <a:lnTo>
                    <a:pt x="96634" y="1547329"/>
                  </a:lnTo>
                  <a:lnTo>
                    <a:pt x="91427" y="1495971"/>
                  </a:lnTo>
                  <a:lnTo>
                    <a:pt x="86372" y="1444586"/>
                  </a:lnTo>
                  <a:lnTo>
                    <a:pt x="81445" y="1393177"/>
                  </a:lnTo>
                  <a:lnTo>
                    <a:pt x="76657" y="1341742"/>
                  </a:lnTo>
                  <a:lnTo>
                    <a:pt x="72021" y="1290269"/>
                  </a:lnTo>
                  <a:lnTo>
                    <a:pt x="67513" y="1238745"/>
                  </a:lnTo>
                  <a:lnTo>
                    <a:pt x="63157" y="1187170"/>
                  </a:lnTo>
                  <a:lnTo>
                    <a:pt x="58940" y="1135557"/>
                  </a:lnTo>
                  <a:lnTo>
                    <a:pt x="54851" y="1083881"/>
                  </a:lnTo>
                  <a:lnTo>
                    <a:pt x="50914" y="1032141"/>
                  </a:lnTo>
                  <a:lnTo>
                    <a:pt x="47129" y="980338"/>
                  </a:lnTo>
                  <a:lnTo>
                    <a:pt x="43472" y="928471"/>
                  </a:lnTo>
                  <a:lnTo>
                    <a:pt x="39954" y="876515"/>
                  </a:lnTo>
                  <a:lnTo>
                    <a:pt x="36588" y="824484"/>
                  </a:lnTo>
                  <a:lnTo>
                    <a:pt x="33591" y="773176"/>
                  </a:lnTo>
                  <a:lnTo>
                    <a:pt x="30822" y="724027"/>
                  </a:lnTo>
                  <a:lnTo>
                    <a:pt x="27965" y="671918"/>
                  </a:lnTo>
                  <a:lnTo>
                    <a:pt x="25196" y="620039"/>
                  </a:lnTo>
                  <a:lnTo>
                    <a:pt x="22517" y="568350"/>
                  </a:lnTo>
                  <a:lnTo>
                    <a:pt x="19875" y="516636"/>
                  </a:lnTo>
                  <a:lnTo>
                    <a:pt x="14744" y="414032"/>
                  </a:lnTo>
                  <a:lnTo>
                    <a:pt x="12192" y="362712"/>
                  </a:lnTo>
                  <a:lnTo>
                    <a:pt x="10337" y="310642"/>
                  </a:lnTo>
                  <a:lnTo>
                    <a:pt x="8686" y="258826"/>
                  </a:lnTo>
                  <a:lnTo>
                    <a:pt x="7277" y="207162"/>
                  </a:lnTo>
                  <a:lnTo>
                    <a:pt x="6134" y="155562"/>
                  </a:lnTo>
                  <a:lnTo>
                    <a:pt x="5283" y="103898"/>
                  </a:lnTo>
                  <a:lnTo>
                    <a:pt x="4762" y="52082"/>
                  </a:lnTo>
                  <a:lnTo>
                    <a:pt x="4572" y="0"/>
                  </a:lnTo>
                  <a:lnTo>
                    <a:pt x="0" y="0"/>
                  </a:lnTo>
                  <a:lnTo>
                    <a:pt x="254" y="52082"/>
                  </a:lnTo>
                  <a:lnTo>
                    <a:pt x="914" y="103898"/>
                  </a:lnTo>
                  <a:lnTo>
                    <a:pt x="1803" y="155562"/>
                  </a:lnTo>
                  <a:lnTo>
                    <a:pt x="2781" y="207162"/>
                  </a:lnTo>
                  <a:lnTo>
                    <a:pt x="3670" y="258826"/>
                  </a:lnTo>
                  <a:lnTo>
                    <a:pt x="4330" y="310642"/>
                  </a:lnTo>
                  <a:lnTo>
                    <a:pt x="4572" y="362712"/>
                  </a:lnTo>
                  <a:lnTo>
                    <a:pt x="7023" y="414020"/>
                  </a:lnTo>
                  <a:lnTo>
                    <a:pt x="9309" y="465378"/>
                  </a:lnTo>
                  <a:lnTo>
                    <a:pt x="13716" y="567944"/>
                  </a:lnTo>
                  <a:lnTo>
                    <a:pt x="15989" y="619252"/>
                  </a:lnTo>
                  <a:lnTo>
                    <a:pt x="18402" y="670560"/>
                  </a:lnTo>
                  <a:lnTo>
                    <a:pt x="21018" y="721868"/>
                  </a:lnTo>
                  <a:lnTo>
                    <a:pt x="24091" y="776389"/>
                  </a:lnTo>
                  <a:lnTo>
                    <a:pt x="27444" y="829056"/>
                  </a:lnTo>
                  <a:lnTo>
                    <a:pt x="30289" y="880402"/>
                  </a:lnTo>
                  <a:lnTo>
                    <a:pt x="33261" y="931786"/>
                  </a:lnTo>
                  <a:lnTo>
                    <a:pt x="36360" y="983208"/>
                  </a:lnTo>
                  <a:lnTo>
                    <a:pt x="39598" y="1034681"/>
                  </a:lnTo>
                  <a:lnTo>
                    <a:pt x="42976" y="1086180"/>
                  </a:lnTo>
                  <a:lnTo>
                    <a:pt x="46520" y="1137704"/>
                  </a:lnTo>
                  <a:lnTo>
                    <a:pt x="50215" y="1189240"/>
                  </a:lnTo>
                  <a:lnTo>
                    <a:pt x="54076" y="1240802"/>
                  </a:lnTo>
                  <a:lnTo>
                    <a:pt x="58115" y="1292364"/>
                  </a:lnTo>
                  <a:lnTo>
                    <a:pt x="62331" y="1343914"/>
                  </a:lnTo>
                  <a:lnTo>
                    <a:pt x="66738" y="1395476"/>
                  </a:lnTo>
                  <a:lnTo>
                    <a:pt x="71348" y="1447012"/>
                  </a:lnTo>
                  <a:lnTo>
                    <a:pt x="76174" y="1498536"/>
                  </a:lnTo>
                  <a:lnTo>
                    <a:pt x="81203" y="1550035"/>
                  </a:lnTo>
                  <a:lnTo>
                    <a:pt x="86461" y="1601508"/>
                  </a:lnTo>
                  <a:lnTo>
                    <a:pt x="91948" y="1652930"/>
                  </a:lnTo>
                  <a:lnTo>
                    <a:pt x="97663" y="1704314"/>
                  </a:lnTo>
                  <a:lnTo>
                    <a:pt x="103644" y="1755660"/>
                  </a:lnTo>
                  <a:lnTo>
                    <a:pt x="109042" y="1806968"/>
                  </a:lnTo>
                  <a:lnTo>
                    <a:pt x="114592" y="1858276"/>
                  </a:lnTo>
                  <a:lnTo>
                    <a:pt x="120294" y="1909584"/>
                  </a:lnTo>
                  <a:lnTo>
                    <a:pt x="126136" y="1960892"/>
                  </a:lnTo>
                  <a:lnTo>
                    <a:pt x="132143" y="2012200"/>
                  </a:lnTo>
                  <a:lnTo>
                    <a:pt x="138290" y="2063508"/>
                  </a:lnTo>
                  <a:lnTo>
                    <a:pt x="144614" y="2114816"/>
                  </a:lnTo>
                  <a:lnTo>
                    <a:pt x="151091" y="2166124"/>
                  </a:lnTo>
                  <a:lnTo>
                    <a:pt x="157746" y="2217432"/>
                  </a:lnTo>
                  <a:lnTo>
                    <a:pt x="164553" y="2268740"/>
                  </a:lnTo>
                  <a:lnTo>
                    <a:pt x="171538" y="2320048"/>
                  </a:lnTo>
                  <a:lnTo>
                    <a:pt x="178714" y="2371356"/>
                  </a:lnTo>
                  <a:lnTo>
                    <a:pt x="186055" y="2422664"/>
                  </a:lnTo>
                  <a:lnTo>
                    <a:pt x="193573" y="2473972"/>
                  </a:lnTo>
                  <a:lnTo>
                    <a:pt x="201282" y="2525280"/>
                  </a:lnTo>
                  <a:lnTo>
                    <a:pt x="209181" y="2576588"/>
                  </a:lnTo>
                  <a:lnTo>
                    <a:pt x="217271" y="2627896"/>
                  </a:lnTo>
                  <a:lnTo>
                    <a:pt x="225564" y="2679204"/>
                  </a:lnTo>
                  <a:lnTo>
                    <a:pt x="233540" y="2730474"/>
                  </a:lnTo>
                  <a:lnTo>
                    <a:pt x="241757" y="2781706"/>
                  </a:lnTo>
                  <a:lnTo>
                    <a:pt x="250177" y="2832874"/>
                  </a:lnTo>
                  <a:lnTo>
                    <a:pt x="258826" y="2883992"/>
                  </a:lnTo>
                  <a:lnTo>
                    <a:pt x="267690" y="2935071"/>
                  </a:lnTo>
                  <a:lnTo>
                    <a:pt x="276758" y="2986087"/>
                  </a:lnTo>
                  <a:lnTo>
                    <a:pt x="286029" y="3037065"/>
                  </a:lnTo>
                  <a:lnTo>
                    <a:pt x="295503" y="3087992"/>
                  </a:lnTo>
                  <a:lnTo>
                    <a:pt x="305193" y="3138881"/>
                  </a:lnTo>
                  <a:lnTo>
                    <a:pt x="315061" y="3189719"/>
                  </a:lnTo>
                  <a:lnTo>
                    <a:pt x="325132" y="3240519"/>
                  </a:lnTo>
                  <a:lnTo>
                    <a:pt x="335394" y="3291281"/>
                  </a:lnTo>
                  <a:lnTo>
                    <a:pt x="345846" y="3342005"/>
                  </a:lnTo>
                  <a:lnTo>
                    <a:pt x="356489" y="3392690"/>
                  </a:lnTo>
                  <a:lnTo>
                    <a:pt x="367309" y="3443351"/>
                  </a:lnTo>
                  <a:lnTo>
                    <a:pt x="378294" y="3493973"/>
                  </a:lnTo>
                  <a:lnTo>
                    <a:pt x="389470" y="3544557"/>
                  </a:lnTo>
                  <a:lnTo>
                    <a:pt x="400824" y="3595128"/>
                  </a:lnTo>
                  <a:lnTo>
                    <a:pt x="405777" y="3613226"/>
                  </a:lnTo>
                  <a:lnTo>
                    <a:pt x="407682" y="3621913"/>
                  </a:lnTo>
                  <a:lnTo>
                    <a:pt x="408444" y="3630180"/>
                  </a:lnTo>
                  <a:close/>
                </a:path>
                <a:path w="1164590" h="5654675">
                  <a:moveTo>
                    <a:pt x="507504" y="1063752"/>
                  </a:moveTo>
                  <a:lnTo>
                    <a:pt x="504456" y="1063752"/>
                  </a:lnTo>
                  <a:lnTo>
                    <a:pt x="495515" y="1112837"/>
                  </a:lnTo>
                  <a:lnTo>
                    <a:pt x="486994" y="1161821"/>
                  </a:lnTo>
                  <a:lnTo>
                    <a:pt x="478866" y="1210729"/>
                  </a:lnTo>
                  <a:lnTo>
                    <a:pt x="471119" y="1259586"/>
                  </a:lnTo>
                  <a:lnTo>
                    <a:pt x="463715" y="1308455"/>
                  </a:lnTo>
                  <a:lnTo>
                    <a:pt x="456653" y="1357363"/>
                  </a:lnTo>
                  <a:lnTo>
                    <a:pt x="449922" y="1406347"/>
                  </a:lnTo>
                  <a:lnTo>
                    <a:pt x="443496" y="1455420"/>
                  </a:lnTo>
                  <a:lnTo>
                    <a:pt x="437908" y="1504073"/>
                  </a:lnTo>
                  <a:lnTo>
                    <a:pt x="432587" y="1552816"/>
                  </a:lnTo>
                  <a:lnTo>
                    <a:pt x="427469" y="1601635"/>
                  </a:lnTo>
                  <a:lnTo>
                    <a:pt x="422529" y="1650492"/>
                  </a:lnTo>
                  <a:lnTo>
                    <a:pt x="417741" y="1699361"/>
                  </a:lnTo>
                  <a:lnTo>
                    <a:pt x="413054" y="1748180"/>
                  </a:lnTo>
                  <a:lnTo>
                    <a:pt x="408444" y="1796923"/>
                  </a:lnTo>
                  <a:lnTo>
                    <a:pt x="403860" y="1845564"/>
                  </a:lnTo>
                  <a:lnTo>
                    <a:pt x="399440" y="1894471"/>
                  </a:lnTo>
                  <a:lnTo>
                    <a:pt x="395287" y="1943442"/>
                  </a:lnTo>
                  <a:lnTo>
                    <a:pt x="391439" y="1992477"/>
                  </a:lnTo>
                  <a:lnTo>
                    <a:pt x="387858" y="2041575"/>
                  </a:lnTo>
                  <a:lnTo>
                    <a:pt x="384581" y="2090737"/>
                  </a:lnTo>
                  <a:lnTo>
                    <a:pt x="381571" y="2139950"/>
                  </a:lnTo>
                  <a:lnTo>
                    <a:pt x="378866" y="2189238"/>
                  </a:lnTo>
                  <a:lnTo>
                    <a:pt x="376428" y="2238565"/>
                  </a:lnTo>
                  <a:lnTo>
                    <a:pt x="374294" y="2287955"/>
                  </a:lnTo>
                  <a:lnTo>
                    <a:pt x="372427" y="2337397"/>
                  </a:lnTo>
                  <a:lnTo>
                    <a:pt x="370865" y="2386888"/>
                  </a:lnTo>
                  <a:lnTo>
                    <a:pt x="369570" y="2436431"/>
                  </a:lnTo>
                  <a:lnTo>
                    <a:pt x="368579" y="2486012"/>
                  </a:lnTo>
                  <a:lnTo>
                    <a:pt x="367855" y="2535631"/>
                  </a:lnTo>
                  <a:lnTo>
                    <a:pt x="367436" y="2585301"/>
                  </a:lnTo>
                  <a:lnTo>
                    <a:pt x="367284" y="2634996"/>
                  </a:lnTo>
                  <a:lnTo>
                    <a:pt x="366826" y="2684742"/>
                  </a:lnTo>
                  <a:lnTo>
                    <a:pt x="366649" y="2734602"/>
                  </a:lnTo>
                  <a:lnTo>
                    <a:pt x="366750" y="2784551"/>
                  </a:lnTo>
                  <a:lnTo>
                    <a:pt x="367157" y="2834589"/>
                  </a:lnTo>
                  <a:lnTo>
                    <a:pt x="367855" y="2884716"/>
                  </a:lnTo>
                  <a:lnTo>
                    <a:pt x="368846" y="2934906"/>
                  </a:lnTo>
                  <a:lnTo>
                    <a:pt x="370141" y="2985147"/>
                  </a:lnTo>
                  <a:lnTo>
                    <a:pt x="371754" y="3035439"/>
                  </a:lnTo>
                  <a:lnTo>
                    <a:pt x="373659" y="3085769"/>
                  </a:lnTo>
                  <a:lnTo>
                    <a:pt x="375869" y="3136112"/>
                  </a:lnTo>
                  <a:lnTo>
                    <a:pt x="378396" y="3186480"/>
                  </a:lnTo>
                  <a:lnTo>
                    <a:pt x="381241" y="3236849"/>
                  </a:lnTo>
                  <a:lnTo>
                    <a:pt x="384390" y="3287204"/>
                  </a:lnTo>
                  <a:lnTo>
                    <a:pt x="387870" y="3337547"/>
                  </a:lnTo>
                  <a:lnTo>
                    <a:pt x="391668" y="3387852"/>
                  </a:lnTo>
                  <a:lnTo>
                    <a:pt x="400812" y="3429749"/>
                  </a:lnTo>
                  <a:lnTo>
                    <a:pt x="409956" y="3472624"/>
                  </a:lnTo>
                  <a:lnTo>
                    <a:pt x="419100" y="3515804"/>
                  </a:lnTo>
                  <a:lnTo>
                    <a:pt x="428244" y="3558540"/>
                  </a:lnTo>
                  <a:lnTo>
                    <a:pt x="431304" y="3561588"/>
                  </a:lnTo>
                  <a:lnTo>
                    <a:pt x="426135" y="3526155"/>
                  </a:lnTo>
                  <a:lnTo>
                    <a:pt x="421957" y="3490722"/>
                  </a:lnTo>
                  <a:lnTo>
                    <a:pt x="412203" y="3366909"/>
                  </a:lnTo>
                  <a:lnTo>
                    <a:pt x="408546" y="3314103"/>
                  </a:lnTo>
                  <a:lnTo>
                    <a:pt x="405117" y="3261423"/>
                  </a:lnTo>
                  <a:lnTo>
                    <a:pt x="401916" y="3208883"/>
                  </a:lnTo>
                  <a:lnTo>
                    <a:pt x="398957" y="3156432"/>
                  </a:lnTo>
                  <a:lnTo>
                    <a:pt x="396240" y="3104083"/>
                  </a:lnTo>
                  <a:lnTo>
                    <a:pt x="393763" y="3051822"/>
                  </a:lnTo>
                  <a:lnTo>
                    <a:pt x="391553" y="2999625"/>
                  </a:lnTo>
                  <a:lnTo>
                    <a:pt x="389610" y="2947479"/>
                  </a:lnTo>
                  <a:lnTo>
                    <a:pt x="387946" y="2895384"/>
                  </a:lnTo>
                  <a:lnTo>
                    <a:pt x="386562" y="2843301"/>
                  </a:lnTo>
                  <a:lnTo>
                    <a:pt x="385483" y="2791244"/>
                  </a:lnTo>
                  <a:lnTo>
                    <a:pt x="384695" y="2739186"/>
                  </a:lnTo>
                  <a:lnTo>
                    <a:pt x="384213" y="2687104"/>
                  </a:lnTo>
                  <a:lnTo>
                    <a:pt x="384048" y="2634996"/>
                  </a:lnTo>
                  <a:lnTo>
                    <a:pt x="384200" y="2585339"/>
                  </a:lnTo>
                  <a:lnTo>
                    <a:pt x="384619" y="2535758"/>
                  </a:lnTo>
                  <a:lnTo>
                    <a:pt x="385305" y="2486279"/>
                  </a:lnTo>
                  <a:lnTo>
                    <a:pt x="386270" y="2436863"/>
                  </a:lnTo>
                  <a:lnTo>
                    <a:pt x="387489" y="2387511"/>
                  </a:lnTo>
                  <a:lnTo>
                    <a:pt x="388962" y="2338209"/>
                  </a:lnTo>
                  <a:lnTo>
                    <a:pt x="390677" y="2288946"/>
                  </a:lnTo>
                  <a:lnTo>
                    <a:pt x="392620" y="2239708"/>
                  </a:lnTo>
                  <a:lnTo>
                    <a:pt x="394817" y="2190496"/>
                  </a:lnTo>
                  <a:lnTo>
                    <a:pt x="397230" y="2141296"/>
                  </a:lnTo>
                  <a:lnTo>
                    <a:pt x="399859" y="2092083"/>
                  </a:lnTo>
                  <a:lnTo>
                    <a:pt x="402704" y="2042858"/>
                  </a:lnTo>
                  <a:lnTo>
                    <a:pt x="405752" y="1993607"/>
                  </a:lnTo>
                  <a:lnTo>
                    <a:pt x="408990" y="1944306"/>
                  </a:lnTo>
                  <a:lnTo>
                    <a:pt x="412432" y="1894967"/>
                  </a:lnTo>
                  <a:lnTo>
                    <a:pt x="416052" y="1845564"/>
                  </a:lnTo>
                  <a:lnTo>
                    <a:pt x="419125" y="1796923"/>
                  </a:lnTo>
                  <a:lnTo>
                    <a:pt x="422605" y="1748180"/>
                  </a:lnTo>
                  <a:lnTo>
                    <a:pt x="426478" y="1699361"/>
                  </a:lnTo>
                  <a:lnTo>
                    <a:pt x="430720" y="1650492"/>
                  </a:lnTo>
                  <a:lnTo>
                    <a:pt x="435330" y="1601635"/>
                  </a:lnTo>
                  <a:lnTo>
                    <a:pt x="440270" y="1552816"/>
                  </a:lnTo>
                  <a:lnTo>
                    <a:pt x="445541" y="1504073"/>
                  </a:lnTo>
                  <a:lnTo>
                    <a:pt x="451116" y="1455420"/>
                  </a:lnTo>
                  <a:lnTo>
                    <a:pt x="463562" y="1357363"/>
                  </a:lnTo>
                  <a:lnTo>
                    <a:pt x="469887" y="1308455"/>
                  </a:lnTo>
                  <a:lnTo>
                    <a:pt x="476453" y="1259586"/>
                  </a:lnTo>
                  <a:lnTo>
                    <a:pt x="483362" y="1210729"/>
                  </a:lnTo>
                  <a:lnTo>
                    <a:pt x="490753" y="1161821"/>
                  </a:lnTo>
                  <a:lnTo>
                    <a:pt x="498767" y="1112837"/>
                  </a:lnTo>
                  <a:lnTo>
                    <a:pt x="507504" y="1063752"/>
                  </a:lnTo>
                  <a:close/>
                </a:path>
                <a:path w="1164590" h="5654675">
                  <a:moveTo>
                    <a:pt x="864120" y="5445264"/>
                  </a:moveTo>
                  <a:lnTo>
                    <a:pt x="839660" y="5362600"/>
                  </a:lnTo>
                  <a:lnTo>
                    <a:pt x="828116" y="5314010"/>
                  </a:lnTo>
                  <a:lnTo>
                    <a:pt x="817422" y="5265115"/>
                  </a:lnTo>
                  <a:lnTo>
                    <a:pt x="807732" y="5216664"/>
                  </a:lnTo>
                  <a:lnTo>
                    <a:pt x="788708" y="5166766"/>
                  </a:lnTo>
                  <a:lnTo>
                    <a:pt x="770051" y="5116004"/>
                  </a:lnTo>
                  <a:lnTo>
                    <a:pt x="751763" y="5064569"/>
                  </a:lnTo>
                  <a:lnTo>
                    <a:pt x="733844" y="5012715"/>
                  </a:lnTo>
                  <a:lnTo>
                    <a:pt x="716292" y="4960620"/>
                  </a:lnTo>
                  <a:lnTo>
                    <a:pt x="701065" y="4913693"/>
                  </a:lnTo>
                  <a:lnTo>
                    <a:pt x="686282" y="4866627"/>
                  </a:lnTo>
                  <a:lnTo>
                    <a:pt x="671918" y="4819421"/>
                  </a:lnTo>
                  <a:lnTo>
                    <a:pt x="657974" y="4772101"/>
                  </a:lnTo>
                  <a:lnTo>
                    <a:pt x="644448" y="4724666"/>
                  </a:lnTo>
                  <a:lnTo>
                    <a:pt x="631342" y="4677118"/>
                  </a:lnTo>
                  <a:lnTo>
                    <a:pt x="618642" y="4629467"/>
                  </a:lnTo>
                  <a:lnTo>
                    <a:pt x="606374" y="4581715"/>
                  </a:lnTo>
                  <a:lnTo>
                    <a:pt x="594499" y="4533887"/>
                  </a:lnTo>
                  <a:lnTo>
                    <a:pt x="583044" y="4485970"/>
                  </a:lnTo>
                  <a:lnTo>
                    <a:pt x="571982" y="4437977"/>
                  </a:lnTo>
                  <a:lnTo>
                    <a:pt x="561340" y="4389907"/>
                  </a:lnTo>
                  <a:lnTo>
                    <a:pt x="551091" y="4341787"/>
                  </a:lnTo>
                  <a:lnTo>
                    <a:pt x="541248" y="4293603"/>
                  </a:lnTo>
                  <a:lnTo>
                    <a:pt x="531787" y="4245381"/>
                  </a:lnTo>
                  <a:lnTo>
                    <a:pt x="522744" y="4197096"/>
                  </a:lnTo>
                  <a:lnTo>
                    <a:pt x="512800" y="4149966"/>
                  </a:lnTo>
                  <a:lnTo>
                    <a:pt x="503542" y="4102328"/>
                  </a:lnTo>
                  <a:lnTo>
                    <a:pt x="494931" y="4054259"/>
                  </a:lnTo>
                  <a:lnTo>
                    <a:pt x="486930" y="4005834"/>
                  </a:lnTo>
                  <a:lnTo>
                    <a:pt x="479488" y="3957129"/>
                  </a:lnTo>
                  <a:lnTo>
                    <a:pt x="472592" y="3908209"/>
                  </a:lnTo>
                  <a:lnTo>
                    <a:pt x="466191" y="3859149"/>
                  </a:lnTo>
                  <a:lnTo>
                    <a:pt x="460603" y="3812946"/>
                  </a:lnTo>
                  <a:lnTo>
                    <a:pt x="472998" y="3862451"/>
                  </a:lnTo>
                  <a:lnTo>
                    <a:pt x="485914" y="3913213"/>
                  </a:lnTo>
                  <a:lnTo>
                    <a:pt x="499008" y="3963860"/>
                  </a:lnTo>
                  <a:lnTo>
                    <a:pt x="512279" y="4014393"/>
                  </a:lnTo>
                  <a:lnTo>
                    <a:pt x="525767" y="4064825"/>
                  </a:lnTo>
                  <a:lnTo>
                    <a:pt x="539445" y="4115181"/>
                  </a:lnTo>
                  <a:lnTo>
                    <a:pt x="553339" y="4165473"/>
                  </a:lnTo>
                  <a:lnTo>
                    <a:pt x="567448" y="4215714"/>
                  </a:lnTo>
                  <a:lnTo>
                    <a:pt x="581787" y="4265942"/>
                  </a:lnTo>
                  <a:lnTo>
                    <a:pt x="596366" y="4316146"/>
                  </a:lnTo>
                  <a:lnTo>
                    <a:pt x="611187" y="4366349"/>
                  </a:lnTo>
                  <a:lnTo>
                    <a:pt x="626275" y="4416577"/>
                  </a:lnTo>
                  <a:lnTo>
                    <a:pt x="641616" y="4466844"/>
                  </a:lnTo>
                  <a:lnTo>
                    <a:pt x="674878" y="4567390"/>
                  </a:lnTo>
                  <a:lnTo>
                    <a:pt x="691730" y="4617567"/>
                  </a:lnTo>
                  <a:lnTo>
                    <a:pt x="708863" y="4667631"/>
                  </a:lnTo>
                  <a:lnTo>
                    <a:pt x="726338" y="4717567"/>
                  </a:lnTo>
                  <a:lnTo>
                    <a:pt x="744270" y="4767313"/>
                  </a:lnTo>
                  <a:lnTo>
                    <a:pt x="762723" y="4816856"/>
                  </a:lnTo>
                  <a:lnTo>
                    <a:pt x="781824" y="4866132"/>
                  </a:lnTo>
                  <a:lnTo>
                    <a:pt x="781824" y="4762500"/>
                  </a:lnTo>
                  <a:lnTo>
                    <a:pt x="763663" y="4711446"/>
                  </a:lnTo>
                  <a:lnTo>
                    <a:pt x="745807" y="4660341"/>
                  </a:lnTo>
                  <a:lnTo>
                    <a:pt x="728294" y="4609147"/>
                  </a:lnTo>
                  <a:lnTo>
                    <a:pt x="711149" y="4557839"/>
                  </a:lnTo>
                  <a:lnTo>
                    <a:pt x="694436" y="4506353"/>
                  </a:lnTo>
                  <a:lnTo>
                    <a:pt x="678192" y="4454652"/>
                  </a:lnTo>
                  <a:lnTo>
                    <a:pt x="662317" y="4405820"/>
                  </a:lnTo>
                  <a:lnTo>
                    <a:pt x="646696" y="4356849"/>
                  </a:lnTo>
                  <a:lnTo>
                    <a:pt x="631329" y="4307751"/>
                  </a:lnTo>
                  <a:lnTo>
                    <a:pt x="616216" y="4258538"/>
                  </a:lnTo>
                  <a:lnTo>
                    <a:pt x="601357" y="4209211"/>
                  </a:lnTo>
                  <a:lnTo>
                    <a:pt x="586752" y="4159796"/>
                  </a:lnTo>
                  <a:lnTo>
                    <a:pt x="572401" y="4110278"/>
                  </a:lnTo>
                  <a:lnTo>
                    <a:pt x="558304" y="4060672"/>
                  </a:lnTo>
                  <a:lnTo>
                    <a:pt x="544461" y="4010977"/>
                  </a:lnTo>
                  <a:lnTo>
                    <a:pt x="530872" y="3961231"/>
                  </a:lnTo>
                  <a:lnTo>
                    <a:pt x="517537" y="3911409"/>
                  </a:lnTo>
                  <a:lnTo>
                    <a:pt x="504456" y="3861536"/>
                  </a:lnTo>
                  <a:lnTo>
                    <a:pt x="491629" y="3811625"/>
                  </a:lnTo>
                  <a:lnTo>
                    <a:pt x="479056" y="3761663"/>
                  </a:lnTo>
                  <a:lnTo>
                    <a:pt x="466737" y="3711676"/>
                  </a:lnTo>
                  <a:lnTo>
                    <a:pt x="454672" y="3661664"/>
                  </a:lnTo>
                  <a:lnTo>
                    <a:pt x="442861" y="3611626"/>
                  </a:lnTo>
                  <a:lnTo>
                    <a:pt x="431304" y="3561588"/>
                  </a:lnTo>
                  <a:lnTo>
                    <a:pt x="441934" y="3661638"/>
                  </a:lnTo>
                  <a:lnTo>
                    <a:pt x="447433" y="3711486"/>
                  </a:lnTo>
                  <a:lnTo>
                    <a:pt x="453440" y="3761397"/>
                  </a:lnTo>
                  <a:lnTo>
                    <a:pt x="459803" y="3808184"/>
                  </a:lnTo>
                  <a:lnTo>
                    <a:pt x="447230" y="3757879"/>
                  </a:lnTo>
                  <a:lnTo>
                    <a:pt x="433781" y="3706190"/>
                  </a:lnTo>
                  <a:lnTo>
                    <a:pt x="420611" y="3654196"/>
                  </a:lnTo>
                  <a:lnTo>
                    <a:pt x="408444" y="3601212"/>
                  </a:lnTo>
                  <a:lnTo>
                    <a:pt x="413550" y="3651504"/>
                  </a:lnTo>
                  <a:lnTo>
                    <a:pt x="418985" y="3701783"/>
                  </a:lnTo>
                  <a:lnTo>
                    <a:pt x="424726" y="3752050"/>
                  </a:lnTo>
                  <a:lnTo>
                    <a:pt x="430796" y="3802278"/>
                  </a:lnTo>
                  <a:lnTo>
                    <a:pt x="437172" y="3852456"/>
                  </a:lnTo>
                  <a:lnTo>
                    <a:pt x="443877" y="3902583"/>
                  </a:lnTo>
                  <a:lnTo>
                    <a:pt x="450888" y="3952659"/>
                  </a:lnTo>
                  <a:lnTo>
                    <a:pt x="458228" y="4002646"/>
                  </a:lnTo>
                  <a:lnTo>
                    <a:pt x="465874" y="4052557"/>
                  </a:lnTo>
                  <a:lnTo>
                    <a:pt x="473849" y="4102379"/>
                  </a:lnTo>
                  <a:lnTo>
                    <a:pt x="482130" y="4152087"/>
                  </a:lnTo>
                  <a:lnTo>
                    <a:pt x="490740" y="4201668"/>
                  </a:lnTo>
                  <a:lnTo>
                    <a:pt x="500037" y="4250499"/>
                  </a:lnTo>
                  <a:lnTo>
                    <a:pt x="509676" y="4299255"/>
                  </a:lnTo>
                  <a:lnTo>
                    <a:pt x="519633" y="4347921"/>
                  </a:lnTo>
                  <a:lnTo>
                    <a:pt x="529932" y="4396511"/>
                  </a:lnTo>
                  <a:lnTo>
                    <a:pt x="540562" y="4445000"/>
                  </a:lnTo>
                  <a:lnTo>
                    <a:pt x="551548" y="4493412"/>
                  </a:lnTo>
                  <a:lnTo>
                    <a:pt x="562876" y="4541710"/>
                  </a:lnTo>
                  <a:lnTo>
                    <a:pt x="574560" y="4589907"/>
                  </a:lnTo>
                  <a:lnTo>
                    <a:pt x="586587" y="4638002"/>
                  </a:lnTo>
                  <a:lnTo>
                    <a:pt x="598995" y="4685995"/>
                  </a:lnTo>
                  <a:lnTo>
                    <a:pt x="611759" y="4733861"/>
                  </a:lnTo>
                  <a:lnTo>
                    <a:pt x="624890" y="4781601"/>
                  </a:lnTo>
                  <a:lnTo>
                    <a:pt x="638403" y="4829226"/>
                  </a:lnTo>
                  <a:lnTo>
                    <a:pt x="652297" y="4876711"/>
                  </a:lnTo>
                  <a:lnTo>
                    <a:pt x="666572" y="4924069"/>
                  </a:lnTo>
                  <a:lnTo>
                    <a:pt x="681240" y="4971288"/>
                  </a:lnTo>
                  <a:lnTo>
                    <a:pt x="696315" y="5017719"/>
                  </a:lnTo>
                  <a:lnTo>
                    <a:pt x="711835" y="5064328"/>
                  </a:lnTo>
                  <a:lnTo>
                    <a:pt x="727824" y="5111051"/>
                  </a:lnTo>
                  <a:lnTo>
                    <a:pt x="744296" y="5157800"/>
                  </a:lnTo>
                  <a:lnTo>
                    <a:pt x="761263" y="5204460"/>
                  </a:lnTo>
                  <a:lnTo>
                    <a:pt x="778751" y="5250967"/>
                  </a:lnTo>
                  <a:lnTo>
                    <a:pt x="796772" y="5297233"/>
                  </a:lnTo>
                  <a:lnTo>
                    <a:pt x="815352" y="5343156"/>
                  </a:lnTo>
                  <a:lnTo>
                    <a:pt x="827684" y="5367680"/>
                  </a:lnTo>
                  <a:lnTo>
                    <a:pt x="839736" y="5393067"/>
                  </a:lnTo>
                  <a:lnTo>
                    <a:pt x="864120" y="5445264"/>
                  </a:lnTo>
                  <a:close/>
                </a:path>
                <a:path w="1164590" h="5654675">
                  <a:moveTo>
                    <a:pt x="1164348" y="5654052"/>
                  </a:moveTo>
                  <a:lnTo>
                    <a:pt x="1140523" y="5608129"/>
                  </a:lnTo>
                  <a:lnTo>
                    <a:pt x="1117320" y="5561825"/>
                  </a:lnTo>
                  <a:lnTo>
                    <a:pt x="1094600" y="5515089"/>
                  </a:lnTo>
                  <a:lnTo>
                    <a:pt x="1072222" y="5467896"/>
                  </a:lnTo>
                  <a:lnTo>
                    <a:pt x="1050061" y="5420220"/>
                  </a:lnTo>
                  <a:lnTo>
                    <a:pt x="1005852" y="5323344"/>
                  </a:lnTo>
                  <a:lnTo>
                    <a:pt x="984834" y="5276850"/>
                  </a:lnTo>
                  <a:lnTo>
                    <a:pt x="964425" y="5229885"/>
                  </a:lnTo>
                  <a:lnTo>
                    <a:pt x="944549" y="5182565"/>
                  </a:lnTo>
                  <a:lnTo>
                    <a:pt x="925118" y="5134978"/>
                  </a:lnTo>
                  <a:lnTo>
                    <a:pt x="906068" y="5087239"/>
                  </a:lnTo>
                  <a:lnTo>
                    <a:pt x="887310" y="5039423"/>
                  </a:lnTo>
                  <a:lnTo>
                    <a:pt x="832116" y="4896624"/>
                  </a:lnTo>
                  <a:lnTo>
                    <a:pt x="826160" y="4881765"/>
                  </a:lnTo>
                  <a:lnTo>
                    <a:pt x="813676" y="4852047"/>
                  </a:lnTo>
                  <a:lnTo>
                    <a:pt x="807732" y="4837188"/>
                  </a:lnTo>
                  <a:lnTo>
                    <a:pt x="807796" y="4864252"/>
                  </a:lnTo>
                  <a:lnTo>
                    <a:pt x="809650" y="4921834"/>
                  </a:lnTo>
                  <a:lnTo>
                    <a:pt x="851039" y="5049469"/>
                  </a:lnTo>
                  <a:lnTo>
                    <a:pt x="870508" y="5098212"/>
                  </a:lnTo>
                  <a:lnTo>
                    <a:pt x="890219" y="5146751"/>
                  </a:lnTo>
                  <a:lnTo>
                    <a:pt x="910272" y="5195074"/>
                  </a:lnTo>
                  <a:lnTo>
                    <a:pt x="930808" y="5243157"/>
                  </a:lnTo>
                  <a:lnTo>
                    <a:pt x="951966" y="5290998"/>
                  </a:lnTo>
                  <a:lnTo>
                    <a:pt x="973848" y="5338584"/>
                  </a:lnTo>
                  <a:lnTo>
                    <a:pt x="994359" y="5384279"/>
                  </a:lnTo>
                  <a:lnTo>
                    <a:pt x="1015352" y="5429910"/>
                  </a:lnTo>
                  <a:lnTo>
                    <a:pt x="1036739" y="5475376"/>
                  </a:lnTo>
                  <a:lnTo>
                    <a:pt x="1058456" y="5520601"/>
                  </a:lnTo>
                  <a:lnTo>
                    <a:pt x="1080414" y="5565508"/>
                  </a:lnTo>
                  <a:lnTo>
                    <a:pt x="1102525" y="5610022"/>
                  </a:lnTo>
                  <a:lnTo>
                    <a:pt x="1124724" y="5654052"/>
                  </a:lnTo>
                  <a:lnTo>
                    <a:pt x="1164348" y="5654052"/>
                  </a:lnTo>
                  <a:close/>
                </a:path>
              </a:pathLst>
            </a:custGeom>
            <a:solidFill>
              <a:srgbClr val="756E54"/>
            </a:solidFill>
          </p:spPr>
          <p:txBody>
            <a:bodyPr wrap="square" lIns="0" tIns="0" rIns="0" bIns="0" rtlCol="0"/>
            <a:lstStyle/>
            <a:p>
              <a:endParaRPr sz="1588"/>
            </a:p>
          </p:txBody>
        </p:sp>
        <p:sp>
          <p:nvSpPr>
            <p:cNvPr id="6" name="object 6"/>
            <p:cNvSpPr/>
            <p:nvPr/>
          </p:nvSpPr>
          <p:spPr>
            <a:xfrm>
              <a:off x="917448" y="6480047"/>
              <a:ext cx="111252" cy="231648"/>
            </a:xfrm>
            <a:prstGeom prst="rect">
              <a:avLst/>
            </a:prstGeom>
            <a:blipFill>
              <a:blip r:embed="rId4" cstate="print"/>
              <a:stretch>
                <a:fillRect/>
              </a:stretch>
            </a:blipFill>
          </p:spPr>
          <p:txBody>
            <a:bodyPr wrap="square" lIns="0" tIns="0" rIns="0" bIns="0" rtlCol="0"/>
            <a:lstStyle/>
            <a:p>
              <a:endParaRPr sz="1588"/>
            </a:p>
          </p:txBody>
        </p:sp>
        <p:sp>
          <p:nvSpPr>
            <p:cNvPr id="7" name="object 7"/>
            <p:cNvSpPr/>
            <p:nvPr/>
          </p:nvSpPr>
          <p:spPr>
            <a:xfrm>
              <a:off x="414515" y="3653027"/>
              <a:ext cx="1553210" cy="2242185"/>
            </a:xfrm>
            <a:custGeom>
              <a:avLst/>
              <a:gdLst/>
              <a:ahLst/>
              <a:cxnLst/>
              <a:rect l="l" t="t" r="r" b="b"/>
              <a:pathLst>
                <a:path w="1553210" h="2242185">
                  <a:moveTo>
                    <a:pt x="68592" y="1216164"/>
                  </a:moveTo>
                  <a:lnTo>
                    <a:pt x="61785" y="1166622"/>
                  </a:lnTo>
                  <a:lnTo>
                    <a:pt x="55854" y="1116863"/>
                  </a:lnTo>
                  <a:lnTo>
                    <a:pt x="50596" y="1067041"/>
                  </a:lnTo>
                  <a:lnTo>
                    <a:pt x="45758" y="1017282"/>
                  </a:lnTo>
                  <a:lnTo>
                    <a:pt x="41160" y="967740"/>
                  </a:lnTo>
                  <a:lnTo>
                    <a:pt x="36588" y="963168"/>
                  </a:lnTo>
                  <a:lnTo>
                    <a:pt x="27444" y="921308"/>
                  </a:lnTo>
                  <a:lnTo>
                    <a:pt x="9144" y="835875"/>
                  </a:lnTo>
                  <a:lnTo>
                    <a:pt x="0" y="794004"/>
                  </a:lnTo>
                  <a:lnTo>
                    <a:pt x="0" y="826008"/>
                  </a:lnTo>
                  <a:lnTo>
                    <a:pt x="3911" y="871067"/>
                  </a:lnTo>
                  <a:lnTo>
                    <a:pt x="12865" y="962317"/>
                  </a:lnTo>
                  <a:lnTo>
                    <a:pt x="16776" y="1007364"/>
                  </a:lnTo>
                  <a:lnTo>
                    <a:pt x="29159" y="1059497"/>
                  </a:lnTo>
                  <a:lnTo>
                    <a:pt x="42684" y="1111199"/>
                  </a:lnTo>
                  <a:lnTo>
                    <a:pt x="56210" y="1163180"/>
                  </a:lnTo>
                  <a:lnTo>
                    <a:pt x="68592" y="1216164"/>
                  </a:lnTo>
                  <a:close/>
                </a:path>
                <a:path w="1553210" h="2242185">
                  <a:moveTo>
                    <a:pt x="1552968" y="0"/>
                  </a:moveTo>
                  <a:lnTo>
                    <a:pt x="1548396" y="0"/>
                  </a:lnTo>
                  <a:lnTo>
                    <a:pt x="1489532" y="53911"/>
                  </a:lnTo>
                  <a:lnTo>
                    <a:pt x="1461160" y="80378"/>
                  </a:lnTo>
                  <a:lnTo>
                    <a:pt x="1434096" y="106680"/>
                  </a:lnTo>
                  <a:lnTo>
                    <a:pt x="1407566" y="136334"/>
                  </a:lnTo>
                  <a:lnTo>
                    <a:pt x="1380756" y="165544"/>
                  </a:lnTo>
                  <a:lnTo>
                    <a:pt x="1353934" y="193916"/>
                  </a:lnTo>
                  <a:lnTo>
                    <a:pt x="1327416" y="220980"/>
                  </a:lnTo>
                  <a:lnTo>
                    <a:pt x="1290586" y="260629"/>
                  </a:lnTo>
                  <a:lnTo>
                    <a:pt x="1254772" y="300342"/>
                  </a:lnTo>
                  <a:lnTo>
                    <a:pt x="1219974" y="340233"/>
                  </a:lnTo>
                  <a:lnTo>
                    <a:pt x="1186192" y="380390"/>
                  </a:lnTo>
                  <a:lnTo>
                    <a:pt x="1153426" y="420865"/>
                  </a:lnTo>
                  <a:lnTo>
                    <a:pt x="1121676" y="461772"/>
                  </a:lnTo>
                  <a:lnTo>
                    <a:pt x="1088466" y="503466"/>
                  </a:lnTo>
                  <a:lnTo>
                    <a:pt x="1055890" y="545465"/>
                  </a:lnTo>
                  <a:lnTo>
                    <a:pt x="1023950" y="587794"/>
                  </a:lnTo>
                  <a:lnTo>
                    <a:pt x="992644" y="630428"/>
                  </a:lnTo>
                  <a:lnTo>
                    <a:pt x="961974" y="673392"/>
                  </a:lnTo>
                  <a:lnTo>
                    <a:pt x="931938" y="716661"/>
                  </a:lnTo>
                  <a:lnTo>
                    <a:pt x="902538" y="760260"/>
                  </a:lnTo>
                  <a:lnTo>
                    <a:pt x="873772" y="804164"/>
                  </a:lnTo>
                  <a:lnTo>
                    <a:pt x="845642" y="848398"/>
                  </a:lnTo>
                  <a:lnTo>
                    <a:pt x="818146" y="892937"/>
                  </a:lnTo>
                  <a:lnTo>
                    <a:pt x="791286" y="937806"/>
                  </a:lnTo>
                  <a:lnTo>
                    <a:pt x="765060" y="982980"/>
                  </a:lnTo>
                  <a:lnTo>
                    <a:pt x="740791" y="1026033"/>
                  </a:lnTo>
                  <a:lnTo>
                    <a:pt x="717232" y="1069340"/>
                  </a:lnTo>
                  <a:lnTo>
                    <a:pt x="694397" y="1112926"/>
                  </a:lnTo>
                  <a:lnTo>
                    <a:pt x="672299" y="1156779"/>
                  </a:lnTo>
                  <a:lnTo>
                    <a:pt x="650925" y="1200899"/>
                  </a:lnTo>
                  <a:lnTo>
                    <a:pt x="630301" y="1245298"/>
                  </a:lnTo>
                  <a:lnTo>
                    <a:pt x="610438" y="1289964"/>
                  </a:lnTo>
                  <a:lnTo>
                    <a:pt x="591324" y="1334897"/>
                  </a:lnTo>
                  <a:lnTo>
                    <a:pt x="572985" y="1380096"/>
                  </a:lnTo>
                  <a:lnTo>
                    <a:pt x="555421" y="1425575"/>
                  </a:lnTo>
                  <a:lnTo>
                    <a:pt x="538657" y="1471320"/>
                  </a:lnTo>
                  <a:lnTo>
                    <a:pt x="522668" y="1517345"/>
                  </a:lnTo>
                  <a:lnTo>
                    <a:pt x="507504" y="1563624"/>
                  </a:lnTo>
                  <a:lnTo>
                    <a:pt x="491312" y="1612239"/>
                  </a:lnTo>
                  <a:lnTo>
                    <a:pt x="476262" y="1661248"/>
                  </a:lnTo>
                  <a:lnTo>
                    <a:pt x="462368" y="1710651"/>
                  </a:lnTo>
                  <a:lnTo>
                    <a:pt x="449643" y="1760397"/>
                  </a:lnTo>
                  <a:lnTo>
                    <a:pt x="438073" y="1810461"/>
                  </a:lnTo>
                  <a:lnTo>
                    <a:pt x="427685" y="1860804"/>
                  </a:lnTo>
                  <a:lnTo>
                    <a:pt x="418452" y="1911413"/>
                  </a:lnTo>
                  <a:lnTo>
                    <a:pt x="410413" y="1962238"/>
                  </a:lnTo>
                  <a:lnTo>
                    <a:pt x="403555" y="2013254"/>
                  </a:lnTo>
                  <a:lnTo>
                    <a:pt x="397891" y="2064435"/>
                  </a:lnTo>
                  <a:lnTo>
                    <a:pt x="393420" y="2115731"/>
                  </a:lnTo>
                  <a:lnTo>
                    <a:pt x="390144" y="2167128"/>
                  </a:lnTo>
                  <a:lnTo>
                    <a:pt x="397865" y="2185238"/>
                  </a:lnTo>
                  <a:lnTo>
                    <a:pt x="405003" y="2203335"/>
                  </a:lnTo>
                  <a:lnTo>
                    <a:pt x="411581" y="2222004"/>
                  </a:lnTo>
                  <a:lnTo>
                    <a:pt x="417576" y="2241816"/>
                  </a:lnTo>
                  <a:lnTo>
                    <a:pt x="417626" y="2226957"/>
                  </a:lnTo>
                  <a:lnTo>
                    <a:pt x="417957" y="2212098"/>
                  </a:lnTo>
                  <a:lnTo>
                    <a:pt x="418871" y="2197239"/>
                  </a:lnTo>
                  <a:lnTo>
                    <a:pt x="420636" y="2182380"/>
                  </a:lnTo>
                  <a:lnTo>
                    <a:pt x="422490" y="2131199"/>
                  </a:lnTo>
                  <a:lnTo>
                    <a:pt x="425780" y="2079828"/>
                  </a:lnTo>
                  <a:lnTo>
                    <a:pt x="430441" y="2028304"/>
                  </a:lnTo>
                  <a:lnTo>
                    <a:pt x="436435" y="1976691"/>
                  </a:lnTo>
                  <a:lnTo>
                    <a:pt x="443725" y="1925027"/>
                  </a:lnTo>
                  <a:lnTo>
                    <a:pt x="452259" y="1873377"/>
                  </a:lnTo>
                  <a:lnTo>
                    <a:pt x="461987" y="1821802"/>
                  </a:lnTo>
                  <a:lnTo>
                    <a:pt x="472897" y="1770329"/>
                  </a:lnTo>
                  <a:lnTo>
                    <a:pt x="484924" y="1719033"/>
                  </a:lnTo>
                  <a:lnTo>
                    <a:pt x="498030" y="1667954"/>
                  </a:lnTo>
                  <a:lnTo>
                    <a:pt x="512178" y="1617154"/>
                  </a:lnTo>
                  <a:lnTo>
                    <a:pt x="527316" y="1566672"/>
                  </a:lnTo>
                  <a:lnTo>
                    <a:pt x="543788" y="1517599"/>
                  </a:lnTo>
                  <a:lnTo>
                    <a:pt x="561187" y="1468678"/>
                  </a:lnTo>
                  <a:lnTo>
                    <a:pt x="579513" y="1419948"/>
                  </a:lnTo>
                  <a:lnTo>
                    <a:pt x="598716" y="1371434"/>
                  </a:lnTo>
                  <a:lnTo>
                    <a:pt x="618782" y="1323187"/>
                  </a:lnTo>
                  <a:lnTo>
                    <a:pt x="639711" y="1275207"/>
                  </a:lnTo>
                  <a:lnTo>
                    <a:pt x="661454" y="1227556"/>
                  </a:lnTo>
                  <a:lnTo>
                    <a:pt x="683996" y="1180261"/>
                  </a:lnTo>
                  <a:lnTo>
                    <a:pt x="707339" y="1133335"/>
                  </a:lnTo>
                  <a:lnTo>
                    <a:pt x="731431" y="1086827"/>
                  </a:lnTo>
                  <a:lnTo>
                    <a:pt x="756259" y="1040765"/>
                  </a:lnTo>
                  <a:lnTo>
                    <a:pt x="781824" y="995172"/>
                  </a:lnTo>
                  <a:lnTo>
                    <a:pt x="806958" y="948944"/>
                  </a:lnTo>
                  <a:lnTo>
                    <a:pt x="832853" y="903211"/>
                  </a:lnTo>
                  <a:lnTo>
                    <a:pt x="859472" y="857973"/>
                  </a:lnTo>
                  <a:lnTo>
                    <a:pt x="886802" y="813206"/>
                  </a:lnTo>
                  <a:lnTo>
                    <a:pt x="914831" y="768896"/>
                  </a:lnTo>
                  <a:lnTo>
                    <a:pt x="943559" y="725043"/>
                  </a:lnTo>
                  <a:lnTo>
                    <a:pt x="972934" y="681647"/>
                  </a:lnTo>
                  <a:lnTo>
                    <a:pt x="1002969" y="638670"/>
                  </a:lnTo>
                  <a:lnTo>
                    <a:pt x="1033640" y="596125"/>
                  </a:lnTo>
                  <a:lnTo>
                    <a:pt x="1064920" y="553999"/>
                  </a:lnTo>
                  <a:lnTo>
                    <a:pt x="1096810" y="512267"/>
                  </a:lnTo>
                  <a:lnTo>
                    <a:pt x="1129296" y="470916"/>
                  </a:lnTo>
                  <a:lnTo>
                    <a:pt x="1161554" y="429171"/>
                  </a:lnTo>
                  <a:lnTo>
                    <a:pt x="1194371" y="387832"/>
                  </a:lnTo>
                  <a:lnTo>
                    <a:pt x="1227785" y="347091"/>
                  </a:lnTo>
                  <a:lnTo>
                    <a:pt x="1261821" y="307124"/>
                  </a:lnTo>
                  <a:lnTo>
                    <a:pt x="1296543" y="268071"/>
                  </a:lnTo>
                  <a:lnTo>
                    <a:pt x="1331988" y="230124"/>
                  </a:lnTo>
                  <a:lnTo>
                    <a:pt x="1384757" y="170688"/>
                  </a:lnTo>
                  <a:lnTo>
                    <a:pt x="1411490" y="140970"/>
                  </a:lnTo>
                  <a:lnTo>
                    <a:pt x="1438668" y="111252"/>
                  </a:lnTo>
                  <a:lnTo>
                    <a:pt x="1494104" y="56197"/>
                  </a:lnTo>
                  <a:lnTo>
                    <a:pt x="1523314" y="27889"/>
                  </a:lnTo>
                  <a:lnTo>
                    <a:pt x="1552968" y="0"/>
                  </a:lnTo>
                  <a:close/>
                </a:path>
              </a:pathLst>
            </a:custGeom>
            <a:solidFill>
              <a:srgbClr val="756E54"/>
            </a:solidFill>
          </p:spPr>
          <p:txBody>
            <a:bodyPr wrap="square" lIns="0" tIns="0" rIns="0" bIns="0" rtlCol="0"/>
            <a:lstStyle/>
            <a:p>
              <a:endParaRPr sz="1588"/>
            </a:p>
          </p:txBody>
        </p:sp>
        <p:sp>
          <p:nvSpPr>
            <p:cNvPr id="8" name="object 8"/>
            <p:cNvSpPr/>
            <p:nvPr/>
          </p:nvSpPr>
          <p:spPr>
            <a:xfrm>
              <a:off x="886967" y="6502908"/>
              <a:ext cx="99060" cy="208788"/>
            </a:xfrm>
            <a:prstGeom prst="rect">
              <a:avLst/>
            </a:prstGeom>
            <a:blipFill>
              <a:blip r:embed="rId5" cstate="print"/>
              <a:stretch>
                <a:fillRect/>
              </a:stretch>
            </a:blipFill>
          </p:spPr>
          <p:txBody>
            <a:bodyPr wrap="square" lIns="0" tIns="0" rIns="0" bIns="0" rtlCol="0"/>
            <a:lstStyle/>
            <a:p>
              <a:endParaRPr sz="1588"/>
            </a:p>
          </p:txBody>
        </p:sp>
        <p:sp>
          <p:nvSpPr>
            <p:cNvPr id="9" name="object 9"/>
            <p:cNvSpPr/>
            <p:nvPr/>
          </p:nvSpPr>
          <p:spPr>
            <a:xfrm>
              <a:off x="0" y="1376171"/>
              <a:ext cx="1004569" cy="5340350"/>
            </a:xfrm>
            <a:custGeom>
              <a:avLst/>
              <a:gdLst/>
              <a:ahLst/>
              <a:cxnLst/>
              <a:rect l="l" t="t" r="r" b="b"/>
              <a:pathLst>
                <a:path w="1004569" h="5340350">
                  <a:moveTo>
                    <a:pt x="150863" y="0"/>
                  </a:moveTo>
                  <a:lnTo>
                    <a:pt x="0" y="0"/>
                  </a:lnTo>
                  <a:lnTo>
                    <a:pt x="0" y="5340108"/>
                  </a:lnTo>
                  <a:lnTo>
                    <a:pt x="150863" y="5340108"/>
                  </a:lnTo>
                  <a:lnTo>
                    <a:pt x="150863" y="0"/>
                  </a:lnTo>
                  <a:close/>
                </a:path>
                <a:path w="1004569" h="5340350">
                  <a:moveTo>
                    <a:pt x="835152" y="4632960"/>
                  </a:moveTo>
                  <a:lnTo>
                    <a:pt x="833386" y="4603318"/>
                  </a:lnTo>
                  <a:lnTo>
                    <a:pt x="832485" y="4574095"/>
                  </a:lnTo>
                  <a:lnTo>
                    <a:pt x="832142" y="4545736"/>
                  </a:lnTo>
                  <a:lnTo>
                    <a:pt x="832104" y="4518660"/>
                  </a:lnTo>
                  <a:lnTo>
                    <a:pt x="826096" y="4498848"/>
                  </a:lnTo>
                  <a:lnTo>
                    <a:pt x="819531" y="4480179"/>
                  </a:lnTo>
                  <a:lnTo>
                    <a:pt x="812380" y="4462081"/>
                  </a:lnTo>
                  <a:lnTo>
                    <a:pt x="804672" y="4443984"/>
                  </a:lnTo>
                  <a:lnTo>
                    <a:pt x="804672" y="4546092"/>
                  </a:lnTo>
                  <a:lnTo>
                    <a:pt x="807262" y="4555795"/>
                  </a:lnTo>
                  <a:lnTo>
                    <a:pt x="810577" y="4566475"/>
                  </a:lnTo>
                  <a:lnTo>
                    <a:pt x="814743" y="4578032"/>
                  </a:lnTo>
                  <a:lnTo>
                    <a:pt x="819912" y="4590288"/>
                  </a:lnTo>
                  <a:lnTo>
                    <a:pt x="823785" y="4601248"/>
                  </a:lnTo>
                  <a:lnTo>
                    <a:pt x="828103" y="4611624"/>
                  </a:lnTo>
                  <a:lnTo>
                    <a:pt x="832116" y="4622012"/>
                  </a:lnTo>
                  <a:lnTo>
                    <a:pt x="835152" y="4632960"/>
                  </a:lnTo>
                  <a:close/>
                </a:path>
                <a:path w="1004569" h="5340350">
                  <a:moveTo>
                    <a:pt x="1004316" y="5335536"/>
                  </a:moveTo>
                  <a:lnTo>
                    <a:pt x="984161" y="5290223"/>
                  </a:lnTo>
                  <a:lnTo>
                    <a:pt x="965606" y="5244109"/>
                  </a:lnTo>
                  <a:lnTo>
                    <a:pt x="948461" y="5197487"/>
                  </a:lnTo>
                  <a:lnTo>
                    <a:pt x="932472" y="5150650"/>
                  </a:lnTo>
                  <a:lnTo>
                    <a:pt x="917448" y="5103888"/>
                  </a:lnTo>
                  <a:lnTo>
                    <a:pt x="906487" y="5079898"/>
                  </a:lnTo>
                  <a:lnTo>
                    <a:pt x="917448" y="5103876"/>
                  </a:lnTo>
                  <a:lnTo>
                    <a:pt x="915606" y="5098148"/>
                  </a:lnTo>
                  <a:lnTo>
                    <a:pt x="914209" y="5092255"/>
                  </a:lnTo>
                  <a:lnTo>
                    <a:pt x="912507" y="5086096"/>
                  </a:lnTo>
                  <a:lnTo>
                    <a:pt x="909828" y="5079492"/>
                  </a:lnTo>
                  <a:lnTo>
                    <a:pt x="896277" y="5031029"/>
                  </a:lnTo>
                  <a:lnTo>
                    <a:pt x="884072" y="4982159"/>
                  </a:lnTo>
                  <a:lnTo>
                    <a:pt x="873188" y="4932972"/>
                  </a:lnTo>
                  <a:lnTo>
                    <a:pt x="863625" y="4883518"/>
                  </a:lnTo>
                  <a:lnTo>
                    <a:pt x="855370" y="4833861"/>
                  </a:lnTo>
                  <a:lnTo>
                    <a:pt x="848410" y="4784064"/>
                  </a:lnTo>
                  <a:lnTo>
                    <a:pt x="842721" y="4734204"/>
                  </a:lnTo>
                  <a:lnTo>
                    <a:pt x="838314" y="4684319"/>
                  </a:lnTo>
                  <a:lnTo>
                    <a:pt x="835152" y="4634484"/>
                  </a:lnTo>
                  <a:lnTo>
                    <a:pt x="831913" y="4622863"/>
                  </a:lnTo>
                  <a:lnTo>
                    <a:pt x="823150" y="4601908"/>
                  </a:lnTo>
                  <a:lnTo>
                    <a:pt x="819912" y="4590288"/>
                  </a:lnTo>
                  <a:lnTo>
                    <a:pt x="814743" y="4578909"/>
                  </a:lnTo>
                  <a:lnTo>
                    <a:pt x="810577" y="4567809"/>
                  </a:lnTo>
                  <a:lnTo>
                    <a:pt x="807262" y="4557293"/>
                  </a:lnTo>
                  <a:lnTo>
                    <a:pt x="804672" y="4547616"/>
                  </a:lnTo>
                  <a:lnTo>
                    <a:pt x="805141" y="4598467"/>
                  </a:lnTo>
                  <a:lnTo>
                    <a:pt x="806640" y="4649101"/>
                  </a:lnTo>
                  <a:lnTo>
                    <a:pt x="809218" y="4699495"/>
                  </a:lnTo>
                  <a:lnTo>
                    <a:pt x="812977" y="4749622"/>
                  </a:lnTo>
                  <a:lnTo>
                    <a:pt x="817994" y="4799457"/>
                  </a:lnTo>
                  <a:lnTo>
                    <a:pt x="824344" y="4848974"/>
                  </a:lnTo>
                  <a:lnTo>
                    <a:pt x="832104" y="4898136"/>
                  </a:lnTo>
                  <a:lnTo>
                    <a:pt x="843051" y="4925809"/>
                  </a:lnTo>
                  <a:lnTo>
                    <a:pt x="863815" y="4981727"/>
                  </a:lnTo>
                  <a:lnTo>
                    <a:pt x="874776" y="5009388"/>
                  </a:lnTo>
                  <a:lnTo>
                    <a:pt x="863142" y="4981511"/>
                  </a:lnTo>
                  <a:lnTo>
                    <a:pt x="852665" y="4953190"/>
                  </a:lnTo>
                  <a:lnTo>
                    <a:pt x="842187" y="4925174"/>
                  </a:lnTo>
                  <a:lnTo>
                    <a:pt x="830567" y="4898136"/>
                  </a:lnTo>
                  <a:lnTo>
                    <a:pt x="840270" y="4946599"/>
                  </a:lnTo>
                  <a:lnTo>
                    <a:pt x="850950" y="4995481"/>
                  </a:lnTo>
                  <a:lnTo>
                    <a:pt x="862507" y="5044084"/>
                  </a:lnTo>
                  <a:lnTo>
                    <a:pt x="874776" y="5091696"/>
                  </a:lnTo>
                  <a:lnTo>
                    <a:pt x="905446" y="5169522"/>
                  </a:lnTo>
                  <a:lnTo>
                    <a:pt x="924369" y="5211864"/>
                  </a:lnTo>
                  <a:lnTo>
                    <a:pt x="943800" y="5253698"/>
                  </a:lnTo>
                  <a:lnTo>
                    <a:pt x="963815" y="5294947"/>
                  </a:lnTo>
                  <a:lnTo>
                    <a:pt x="984504" y="5335536"/>
                  </a:lnTo>
                  <a:lnTo>
                    <a:pt x="1004316" y="5335536"/>
                  </a:lnTo>
                  <a:close/>
                </a:path>
              </a:pathLst>
            </a:custGeom>
            <a:solidFill>
              <a:srgbClr val="756E54"/>
            </a:solidFill>
          </p:spPr>
          <p:txBody>
            <a:bodyPr wrap="square" lIns="0" tIns="0" rIns="0" bIns="0" rtlCol="0"/>
            <a:lstStyle/>
            <a:p>
              <a:endParaRPr sz="1588"/>
            </a:p>
          </p:txBody>
        </p:sp>
        <p:sp>
          <p:nvSpPr>
            <p:cNvPr id="10" name="object 10"/>
            <p:cNvSpPr/>
            <p:nvPr/>
          </p:nvSpPr>
          <p:spPr>
            <a:xfrm>
              <a:off x="0" y="1647444"/>
              <a:ext cx="1313815" cy="419100"/>
            </a:xfrm>
            <a:custGeom>
              <a:avLst/>
              <a:gdLst/>
              <a:ahLst/>
              <a:cxnLst/>
              <a:rect l="l" t="t" r="r" b="b"/>
              <a:pathLst>
                <a:path w="1313815" h="419100">
                  <a:moveTo>
                    <a:pt x="1110996" y="419100"/>
                  </a:moveTo>
                  <a:lnTo>
                    <a:pt x="1028700" y="419100"/>
                  </a:lnTo>
                  <a:lnTo>
                    <a:pt x="0" y="416061"/>
                  </a:lnTo>
                  <a:lnTo>
                    <a:pt x="0" y="138685"/>
                  </a:lnTo>
                  <a:lnTo>
                    <a:pt x="1524" y="0"/>
                  </a:lnTo>
                  <a:lnTo>
                    <a:pt x="1106424" y="1524"/>
                  </a:lnTo>
                  <a:lnTo>
                    <a:pt x="1110996" y="6096"/>
                  </a:lnTo>
                  <a:lnTo>
                    <a:pt x="1114044" y="6096"/>
                  </a:lnTo>
                  <a:lnTo>
                    <a:pt x="1114044" y="9144"/>
                  </a:lnTo>
                  <a:lnTo>
                    <a:pt x="1118616" y="9144"/>
                  </a:lnTo>
                  <a:lnTo>
                    <a:pt x="1307592" y="198120"/>
                  </a:lnTo>
                  <a:lnTo>
                    <a:pt x="1311878" y="204073"/>
                  </a:lnTo>
                  <a:lnTo>
                    <a:pt x="1313307" y="210312"/>
                  </a:lnTo>
                  <a:lnTo>
                    <a:pt x="1311878" y="216550"/>
                  </a:lnTo>
                  <a:lnTo>
                    <a:pt x="1307592" y="222504"/>
                  </a:lnTo>
                  <a:lnTo>
                    <a:pt x="1117092" y="413004"/>
                  </a:lnTo>
                  <a:lnTo>
                    <a:pt x="1115568" y="413004"/>
                  </a:lnTo>
                  <a:lnTo>
                    <a:pt x="1114044" y="414528"/>
                  </a:lnTo>
                  <a:lnTo>
                    <a:pt x="1110996" y="419100"/>
                  </a:lnTo>
                  <a:close/>
                </a:path>
              </a:pathLst>
            </a:custGeom>
            <a:solidFill>
              <a:srgbClr val="A52F0F"/>
            </a:solidFill>
          </p:spPr>
          <p:txBody>
            <a:bodyPr wrap="square" lIns="0" tIns="0" rIns="0" bIns="0" rtlCol="0"/>
            <a:lstStyle/>
            <a:p>
              <a:endParaRPr sz="1588"/>
            </a:p>
          </p:txBody>
        </p:sp>
      </p:grpSp>
      <p:sp>
        <p:nvSpPr>
          <p:cNvPr id="11" name="object 11"/>
          <p:cNvSpPr txBox="1"/>
          <p:nvPr/>
        </p:nvSpPr>
        <p:spPr>
          <a:xfrm>
            <a:off x="2162301" y="1304048"/>
            <a:ext cx="8238565" cy="4014640"/>
          </a:xfrm>
          <a:prstGeom prst="rect">
            <a:avLst/>
          </a:prstGeom>
        </p:spPr>
        <p:txBody>
          <a:bodyPr vert="horz" wrap="square" lIns="0" tIns="91328" rIns="0" bIns="0" rtlCol="0">
            <a:spAutoFit/>
          </a:bodyPr>
          <a:lstStyle/>
          <a:p>
            <a:pPr marL="11206" algn="ctr">
              <a:spcBef>
                <a:spcPts val="1284"/>
              </a:spcBef>
            </a:pPr>
            <a:r>
              <a:rPr lang="vi-VN" sz="2118" b="1" spc="-4" dirty="0">
                <a:solidFill>
                  <a:srgbClr val="0000E6"/>
                </a:solidFill>
                <a:latin typeface="Times New Roman"/>
                <a:cs typeface="Times New Roman"/>
              </a:rPr>
              <a:t>BÀI </a:t>
            </a:r>
            <a:r>
              <a:rPr lang="vi-VN" sz="2118" b="1" spc="22" dirty="0">
                <a:solidFill>
                  <a:srgbClr val="0000E6"/>
                </a:solidFill>
                <a:latin typeface="Times New Roman"/>
                <a:cs typeface="Times New Roman"/>
              </a:rPr>
              <a:t>10. TRỘN THƯ TRONG WORD</a:t>
            </a:r>
          </a:p>
          <a:p>
            <a:pPr marL="10647">
              <a:spcBef>
                <a:spcPts val="609"/>
              </a:spcBef>
              <a:tabLst>
                <a:tab pos="384381" algn="l"/>
              </a:tabLst>
            </a:pPr>
            <a:r>
              <a:rPr lang="vi-VN" sz="1721" b="1" spc="22" dirty="0">
                <a:solidFill>
                  <a:srgbClr val="FF0000"/>
                </a:solidFill>
                <a:latin typeface="Times New Roman"/>
                <a:cs typeface="Times New Roman"/>
              </a:rPr>
              <a:t>Bước 1:</a:t>
            </a:r>
          </a:p>
          <a:p>
            <a:pPr marL="10647">
              <a:spcBef>
                <a:spcPts val="609"/>
              </a:spcBef>
              <a:tabLst>
                <a:tab pos="384381" algn="l"/>
              </a:tabLst>
            </a:pPr>
            <a:r>
              <a:rPr lang="vi-VN" sz="1765" dirty="0"/>
              <a:t>Mở file dữ liệu mẫu:</a:t>
            </a:r>
          </a:p>
          <a:p>
            <a:pPr marL="414080" indent="-403433">
              <a:spcBef>
                <a:spcPts val="609"/>
              </a:spcBef>
              <a:buAutoNum type="arabicPeriod"/>
              <a:tabLst>
                <a:tab pos="384381" algn="l"/>
              </a:tabLst>
            </a:pPr>
            <a:r>
              <a:rPr lang="vi-VN" sz="1765" dirty="0"/>
              <a:t>Click vào thanh công cụ Mailings </a:t>
            </a:r>
          </a:p>
          <a:p>
            <a:pPr marL="414080" indent="-403433">
              <a:spcBef>
                <a:spcPts val="609"/>
              </a:spcBef>
              <a:buAutoNum type="arabicPeriod"/>
              <a:tabLst>
                <a:tab pos="384381" algn="l"/>
              </a:tabLst>
            </a:pPr>
            <a:r>
              <a:rPr lang="vi-VN" sz="1765" dirty="0"/>
              <a:t>Click vào nút Start Mail Merge </a:t>
            </a:r>
          </a:p>
          <a:p>
            <a:pPr marL="414080" indent="-403433">
              <a:spcBef>
                <a:spcPts val="609"/>
              </a:spcBef>
              <a:buAutoNum type="arabicPeriod"/>
              <a:tabLst>
                <a:tab pos="384381" algn="l"/>
              </a:tabLst>
            </a:pPr>
            <a:r>
              <a:rPr lang="vi-VN" sz="1765" dirty="0"/>
              <a:t>Danh sách các hình thức trộn thư xuất hiện trên màn hình, lựa chọn loại hình bạn muốn trộn thư. </a:t>
            </a:r>
          </a:p>
          <a:p>
            <a:pPr marL="10647">
              <a:spcBef>
                <a:spcPts val="609"/>
              </a:spcBef>
              <a:tabLst>
                <a:tab pos="384381" algn="l"/>
              </a:tabLst>
            </a:pPr>
            <a:r>
              <a:rPr lang="vi-VN" sz="1765" dirty="0"/>
              <a:t>Lưu ý: Có hai cách để trộn thư: </a:t>
            </a:r>
          </a:p>
          <a:p>
            <a:pPr marL="313222" indent="-302575">
              <a:spcBef>
                <a:spcPts val="609"/>
              </a:spcBef>
              <a:buFontTx/>
              <a:buChar char="-"/>
              <a:tabLst>
                <a:tab pos="384381" algn="l"/>
              </a:tabLst>
            </a:pPr>
            <a:r>
              <a:rPr lang="vi-VN" sz="1765" dirty="0"/>
              <a:t>Cách 1 sử dụng trực tiếp thanh công cụ Mailings để hoàn thành quá trình trộn thư. </a:t>
            </a:r>
          </a:p>
          <a:p>
            <a:pPr marL="313222" indent="-302575">
              <a:spcBef>
                <a:spcPts val="609"/>
              </a:spcBef>
              <a:buFontTx/>
              <a:buChar char="-"/>
              <a:tabLst>
                <a:tab pos="384381" algn="l"/>
              </a:tabLst>
            </a:pPr>
            <a:r>
              <a:rPr lang="vi-VN" sz="1765" dirty="0"/>
              <a:t>Cách hai chọn nút “Step by Step Mail Merge Wizard” để thực hiện theo từng bước</a:t>
            </a:r>
            <a:endParaRPr sz="1721" dirty="0">
              <a:latin typeface="Times New Roman"/>
              <a:cs typeface="Times New Roman"/>
            </a:endParaRPr>
          </a:p>
        </p:txBody>
      </p:sp>
      <p:sp>
        <p:nvSpPr>
          <p:cNvPr id="12" name="object 12"/>
          <p:cNvSpPr/>
          <p:nvPr/>
        </p:nvSpPr>
        <p:spPr>
          <a:xfrm>
            <a:off x="1658471" y="933225"/>
            <a:ext cx="8875059" cy="281268"/>
          </a:xfrm>
          <a:custGeom>
            <a:avLst/>
            <a:gdLst/>
            <a:ahLst/>
            <a:cxnLst/>
            <a:rect l="l" t="t" r="r" b="b"/>
            <a:pathLst>
              <a:path w="10058400" h="318769">
                <a:moveTo>
                  <a:pt x="10058400" y="318516"/>
                </a:moveTo>
                <a:lnTo>
                  <a:pt x="0" y="318516"/>
                </a:lnTo>
                <a:lnTo>
                  <a:pt x="0" y="0"/>
                </a:lnTo>
                <a:lnTo>
                  <a:pt x="10058400" y="0"/>
                </a:lnTo>
                <a:lnTo>
                  <a:pt x="10058400" y="318516"/>
                </a:lnTo>
                <a:close/>
              </a:path>
            </a:pathLst>
          </a:custGeom>
          <a:solidFill>
            <a:srgbClr val="FFBF00"/>
          </a:solidFill>
        </p:spPr>
        <p:txBody>
          <a:bodyPr wrap="square" lIns="0" tIns="0" rIns="0" bIns="0" rtlCol="0"/>
          <a:lstStyle/>
          <a:p>
            <a:endParaRPr sz="1588"/>
          </a:p>
        </p:txBody>
      </p:sp>
      <p:sp>
        <p:nvSpPr>
          <p:cNvPr id="13" name="object 13"/>
          <p:cNvSpPr txBox="1"/>
          <p:nvPr/>
        </p:nvSpPr>
        <p:spPr>
          <a:xfrm>
            <a:off x="2085619" y="978510"/>
            <a:ext cx="4666129" cy="212124"/>
          </a:xfrm>
          <a:prstGeom prst="rect">
            <a:avLst/>
          </a:prstGeom>
        </p:spPr>
        <p:txBody>
          <a:bodyPr vert="horz" wrap="square" lIns="0" tIns="15128" rIns="0" bIns="0" rtlCol="0">
            <a:spAutoFit/>
          </a:bodyPr>
          <a:lstStyle/>
          <a:p>
            <a:pPr marL="11206">
              <a:spcBef>
                <a:spcPts val="119"/>
              </a:spcBef>
              <a:tabLst>
                <a:tab pos="3744085" algn="l"/>
              </a:tabLst>
            </a:pPr>
            <a:r>
              <a:rPr sz="1279" b="1" spc="22" dirty="0">
                <a:latin typeface="Times New Roman"/>
                <a:cs typeface="Times New Roman"/>
              </a:rPr>
              <a:t>T</a:t>
            </a:r>
            <a:r>
              <a:rPr sz="1279" b="1" spc="31" dirty="0">
                <a:latin typeface="Times New Roman"/>
                <a:cs typeface="Times New Roman"/>
              </a:rPr>
              <a:t>R</a:t>
            </a:r>
            <a:r>
              <a:rPr sz="1279" b="1" spc="18" dirty="0">
                <a:latin typeface="Times New Roman"/>
                <a:cs typeface="Times New Roman"/>
              </a:rPr>
              <a:t>U</a:t>
            </a:r>
            <a:r>
              <a:rPr sz="1279" b="1" spc="31" dirty="0">
                <a:latin typeface="Times New Roman"/>
                <a:cs typeface="Times New Roman"/>
              </a:rPr>
              <a:t>N</a:t>
            </a:r>
            <a:r>
              <a:rPr sz="1279" b="1" spc="22" dirty="0">
                <a:latin typeface="Times New Roman"/>
                <a:cs typeface="Times New Roman"/>
              </a:rPr>
              <a:t>G</a:t>
            </a:r>
            <a:r>
              <a:rPr sz="1279" b="1" spc="-44" dirty="0">
                <a:latin typeface="Times New Roman"/>
                <a:cs typeface="Times New Roman"/>
              </a:rPr>
              <a:t> </a:t>
            </a:r>
            <a:r>
              <a:rPr sz="1279" b="1" spc="22" dirty="0">
                <a:latin typeface="Times New Roman"/>
                <a:cs typeface="Times New Roman"/>
              </a:rPr>
              <a:t>T</a:t>
            </a:r>
            <a:r>
              <a:rPr sz="1279" b="1" spc="18" dirty="0">
                <a:latin typeface="Times New Roman"/>
                <a:cs typeface="Times New Roman"/>
              </a:rPr>
              <a:t>Â</a:t>
            </a:r>
            <a:r>
              <a:rPr sz="1279" b="1" spc="31" dirty="0">
                <a:latin typeface="Times New Roman"/>
                <a:cs typeface="Times New Roman"/>
              </a:rPr>
              <a:t>M</a:t>
            </a:r>
            <a:r>
              <a:rPr sz="1279" b="1" spc="-26" dirty="0">
                <a:latin typeface="Times New Roman"/>
                <a:cs typeface="Times New Roman"/>
              </a:rPr>
              <a:t> </a:t>
            </a:r>
            <a:r>
              <a:rPr sz="1279" b="1" spc="9" dirty="0">
                <a:latin typeface="Times New Roman"/>
                <a:cs typeface="Times New Roman"/>
              </a:rPr>
              <a:t>T</a:t>
            </a:r>
            <a:r>
              <a:rPr sz="1279" b="1" spc="18" dirty="0">
                <a:latin typeface="Times New Roman"/>
                <a:cs typeface="Times New Roman"/>
              </a:rPr>
              <a:t>IN</a:t>
            </a:r>
            <a:r>
              <a:rPr sz="1279" b="1" spc="4" dirty="0">
                <a:latin typeface="Times New Roman"/>
                <a:cs typeface="Times New Roman"/>
              </a:rPr>
              <a:t> </a:t>
            </a:r>
            <a:r>
              <a:rPr sz="1279" b="1" spc="9" dirty="0">
                <a:latin typeface="Times New Roman"/>
                <a:cs typeface="Times New Roman"/>
              </a:rPr>
              <a:t>H</a:t>
            </a:r>
            <a:r>
              <a:rPr sz="1279" b="1" spc="22" dirty="0">
                <a:latin typeface="Times New Roman"/>
                <a:cs typeface="Times New Roman"/>
              </a:rPr>
              <a:t>ỌC</a:t>
            </a:r>
            <a:r>
              <a:rPr sz="1279" b="1" spc="4" dirty="0">
                <a:latin typeface="Times New Roman"/>
                <a:cs typeface="Times New Roman"/>
              </a:rPr>
              <a:t> </a:t>
            </a:r>
            <a:r>
              <a:rPr sz="1279" b="1" spc="22" dirty="0">
                <a:latin typeface="Times New Roman"/>
                <a:cs typeface="Times New Roman"/>
              </a:rPr>
              <a:t>S</a:t>
            </a:r>
            <a:r>
              <a:rPr sz="1279" b="1" spc="31" dirty="0">
                <a:latin typeface="Times New Roman"/>
                <a:cs typeface="Times New Roman"/>
              </a:rPr>
              <a:t>A</a:t>
            </a:r>
            <a:r>
              <a:rPr sz="1279" b="1" spc="22" dirty="0">
                <a:latin typeface="Times New Roman"/>
                <a:cs typeface="Times New Roman"/>
              </a:rPr>
              <a:t>O</a:t>
            </a:r>
            <a:r>
              <a:rPr sz="1279" b="1" spc="-31" dirty="0">
                <a:latin typeface="Times New Roman"/>
                <a:cs typeface="Times New Roman"/>
              </a:rPr>
              <a:t> </a:t>
            </a:r>
            <a:r>
              <a:rPr sz="1279" b="1" spc="4" dirty="0">
                <a:latin typeface="Times New Roman"/>
                <a:cs typeface="Times New Roman"/>
              </a:rPr>
              <a:t>V</a:t>
            </a:r>
            <a:r>
              <a:rPr sz="1279" b="1" spc="18" dirty="0">
                <a:latin typeface="Times New Roman"/>
                <a:cs typeface="Times New Roman"/>
              </a:rPr>
              <a:t>IỆT</a:t>
            </a:r>
            <a:r>
              <a:rPr sz="1279" b="1" dirty="0">
                <a:latin typeface="Times New Roman"/>
                <a:cs typeface="Times New Roman"/>
              </a:rPr>
              <a:t>	</a:t>
            </a:r>
            <a:r>
              <a:rPr sz="1279" spc="13" dirty="0">
                <a:latin typeface="Times New Roman"/>
                <a:cs typeface="Times New Roman"/>
              </a:rPr>
              <a:t>0812.</a:t>
            </a:r>
            <a:r>
              <a:rPr sz="1279" spc="-40" dirty="0">
                <a:latin typeface="Times New Roman"/>
                <a:cs typeface="Times New Roman"/>
              </a:rPr>
              <a:t>1</a:t>
            </a:r>
            <a:r>
              <a:rPr sz="1279" spc="13" dirty="0">
                <a:latin typeface="Times New Roman"/>
                <a:cs typeface="Times New Roman"/>
              </a:rPr>
              <a:t>14.345</a:t>
            </a:r>
            <a:endParaRPr sz="1279">
              <a:latin typeface="Times New Roman"/>
              <a:cs typeface="Times New Roman"/>
            </a:endParaRPr>
          </a:p>
        </p:txBody>
      </p:sp>
      <p:sp>
        <p:nvSpPr>
          <p:cNvPr id="14" name="object 14"/>
          <p:cNvSpPr txBox="1"/>
          <p:nvPr/>
        </p:nvSpPr>
        <p:spPr>
          <a:xfrm>
            <a:off x="7559354" y="923378"/>
            <a:ext cx="2780740" cy="279526"/>
          </a:xfrm>
          <a:prstGeom prst="rect">
            <a:avLst/>
          </a:prstGeom>
        </p:spPr>
        <p:txBody>
          <a:bodyPr vert="horz" wrap="square" lIns="0" tIns="14568" rIns="0" bIns="0" rtlCol="0">
            <a:spAutoFit/>
          </a:bodyPr>
          <a:lstStyle/>
          <a:p>
            <a:pPr marL="11206">
              <a:spcBef>
                <a:spcPts val="115"/>
              </a:spcBef>
              <a:tabLst>
                <a:tab pos="1456842" algn="l"/>
              </a:tabLst>
            </a:pPr>
            <a:r>
              <a:rPr sz="1279" spc="9" dirty="0">
                <a:latin typeface="Times New Roman"/>
                <a:cs typeface="Times New Roman"/>
              </a:rPr>
              <a:t>blogdaytinhoc.com	</a:t>
            </a:r>
            <a:r>
              <a:rPr sz="1721" b="1" spc="-13" dirty="0">
                <a:latin typeface="UnBatang"/>
                <a:cs typeface="UnBatang"/>
              </a:rPr>
              <a:t></a:t>
            </a:r>
            <a:r>
              <a:rPr sz="1279" spc="-13" dirty="0">
                <a:latin typeface="Times New Roman"/>
                <a:cs typeface="Times New Roman"/>
              </a:rPr>
              <a:t>Bạch </a:t>
            </a:r>
            <a:r>
              <a:rPr sz="1279" spc="18" dirty="0">
                <a:latin typeface="Times New Roman"/>
                <a:cs typeface="Times New Roman"/>
              </a:rPr>
              <a:t>Xuân</a:t>
            </a:r>
            <a:r>
              <a:rPr sz="1279" spc="-57" dirty="0">
                <a:latin typeface="Times New Roman"/>
                <a:cs typeface="Times New Roman"/>
              </a:rPr>
              <a:t> </a:t>
            </a:r>
            <a:r>
              <a:rPr sz="1279" spc="9" dirty="0">
                <a:latin typeface="Times New Roman"/>
                <a:cs typeface="Times New Roman"/>
              </a:rPr>
              <a:t>Hiến</a:t>
            </a:r>
            <a:endParaRPr sz="1279">
              <a:latin typeface="Times New Roman"/>
              <a:cs typeface="Times New Roman"/>
            </a:endParaRPr>
          </a:p>
        </p:txBody>
      </p:sp>
      <p:grpSp>
        <p:nvGrpSpPr>
          <p:cNvPr id="15" name="object 15"/>
          <p:cNvGrpSpPr/>
          <p:nvPr/>
        </p:nvGrpSpPr>
        <p:grpSpPr>
          <a:xfrm>
            <a:off x="5548705" y="933225"/>
            <a:ext cx="2022662" cy="286871"/>
            <a:chOff x="4408932" y="1057655"/>
            <a:chExt cx="2292350" cy="325120"/>
          </a:xfrm>
        </p:grpSpPr>
        <p:sp>
          <p:nvSpPr>
            <p:cNvPr id="16" name="object 16"/>
            <p:cNvSpPr/>
            <p:nvPr/>
          </p:nvSpPr>
          <p:spPr>
            <a:xfrm>
              <a:off x="4408932" y="1057655"/>
              <a:ext cx="326136" cy="324612"/>
            </a:xfrm>
            <a:prstGeom prst="rect">
              <a:avLst/>
            </a:prstGeom>
            <a:blipFill>
              <a:blip r:embed="rId6" cstate="print"/>
              <a:stretch>
                <a:fillRect/>
              </a:stretch>
            </a:blipFill>
          </p:spPr>
          <p:txBody>
            <a:bodyPr wrap="square" lIns="0" tIns="0" rIns="0" bIns="0" rtlCol="0"/>
            <a:lstStyle/>
            <a:p>
              <a:endParaRPr sz="1588"/>
            </a:p>
          </p:txBody>
        </p:sp>
        <p:sp>
          <p:nvSpPr>
            <p:cNvPr id="17" name="object 17"/>
            <p:cNvSpPr/>
            <p:nvPr/>
          </p:nvSpPr>
          <p:spPr>
            <a:xfrm>
              <a:off x="6333744" y="1057655"/>
              <a:ext cx="367283" cy="312420"/>
            </a:xfrm>
            <a:prstGeom prst="rect">
              <a:avLst/>
            </a:prstGeom>
            <a:blipFill>
              <a:blip r:embed="rId7" cstate="print"/>
              <a:stretch>
                <a:fillRect/>
              </a:stretch>
            </a:blipFill>
          </p:spPr>
          <p:txBody>
            <a:bodyPr wrap="square" lIns="0" tIns="0" rIns="0" bIns="0" rtlCol="0"/>
            <a:lstStyle/>
            <a:p>
              <a:endParaRPr sz="1588"/>
            </a:p>
          </p:txBody>
        </p:sp>
      </p:grpSp>
      <p:sp>
        <p:nvSpPr>
          <p:cNvPr id="18" name="object 6">
            <a:extLst>
              <a:ext uri="{FF2B5EF4-FFF2-40B4-BE49-F238E27FC236}">
                <a16:creationId xmlns:a16="http://schemas.microsoft.com/office/drawing/2014/main" id="{D91CF2A2-8730-6244-87FF-0CACFD5861ED}"/>
              </a:ext>
            </a:extLst>
          </p:cNvPr>
          <p:cNvSpPr/>
          <p:nvPr/>
        </p:nvSpPr>
        <p:spPr>
          <a:xfrm>
            <a:off x="1658471" y="928967"/>
            <a:ext cx="8875059" cy="281268"/>
          </a:xfrm>
          <a:custGeom>
            <a:avLst/>
            <a:gdLst/>
            <a:ahLst/>
            <a:cxnLst/>
            <a:rect l="l" t="t" r="r" b="b"/>
            <a:pathLst>
              <a:path w="10058400" h="318769">
                <a:moveTo>
                  <a:pt x="10058400" y="318516"/>
                </a:moveTo>
                <a:lnTo>
                  <a:pt x="0" y="318516"/>
                </a:lnTo>
                <a:lnTo>
                  <a:pt x="0" y="0"/>
                </a:lnTo>
                <a:lnTo>
                  <a:pt x="10058400" y="0"/>
                </a:lnTo>
                <a:lnTo>
                  <a:pt x="10058400" y="318516"/>
                </a:lnTo>
                <a:close/>
              </a:path>
            </a:pathLst>
          </a:custGeom>
          <a:solidFill>
            <a:srgbClr val="FFBF00"/>
          </a:solidFill>
        </p:spPr>
        <p:txBody>
          <a:bodyPr wrap="square" lIns="0" tIns="0" rIns="0" bIns="0" rtlCol="0"/>
          <a:lstStyle/>
          <a:p>
            <a:endParaRPr sz="1588"/>
          </a:p>
        </p:txBody>
      </p:sp>
    </p:spTree>
    <p:extLst>
      <p:ext uri="{BB962C8B-B14F-4D97-AF65-F5344CB8AC3E}">
        <p14:creationId xmlns:p14="http://schemas.microsoft.com/office/powerpoint/2010/main" val="14082769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658471" y="933225"/>
            <a:ext cx="8875059" cy="4992893"/>
          </a:xfrm>
          <a:prstGeom prst="rect">
            <a:avLst/>
          </a:prstGeom>
          <a:blipFill>
            <a:blip r:embed="rId2" cstate="print"/>
            <a:stretch>
              <a:fillRect/>
            </a:stretch>
          </a:blipFill>
        </p:spPr>
        <p:txBody>
          <a:bodyPr wrap="square" lIns="0" tIns="0" rIns="0" bIns="0" rtlCol="0"/>
          <a:lstStyle/>
          <a:p>
            <a:endParaRPr sz="1588"/>
          </a:p>
        </p:txBody>
      </p:sp>
      <p:grpSp>
        <p:nvGrpSpPr>
          <p:cNvPr id="3" name="object 3"/>
          <p:cNvGrpSpPr/>
          <p:nvPr/>
        </p:nvGrpSpPr>
        <p:grpSpPr>
          <a:xfrm>
            <a:off x="1658471" y="933225"/>
            <a:ext cx="2080372" cy="4993341"/>
            <a:chOff x="0" y="1057655"/>
            <a:chExt cx="2357755" cy="5659120"/>
          </a:xfrm>
        </p:grpSpPr>
        <p:sp>
          <p:nvSpPr>
            <p:cNvPr id="4" name="object 4"/>
            <p:cNvSpPr/>
            <p:nvPr/>
          </p:nvSpPr>
          <p:spPr>
            <a:xfrm>
              <a:off x="0" y="1240536"/>
              <a:ext cx="2357628" cy="5475732"/>
            </a:xfrm>
            <a:prstGeom prst="rect">
              <a:avLst/>
            </a:prstGeom>
            <a:blipFill>
              <a:blip r:embed="rId3" cstate="print"/>
              <a:stretch>
                <a:fillRect/>
              </a:stretch>
            </a:blipFill>
          </p:spPr>
          <p:txBody>
            <a:bodyPr wrap="square" lIns="0" tIns="0" rIns="0" bIns="0" rtlCol="0"/>
            <a:lstStyle/>
            <a:p>
              <a:endParaRPr sz="1588"/>
            </a:p>
          </p:txBody>
        </p:sp>
        <p:sp>
          <p:nvSpPr>
            <p:cNvPr id="5" name="object 5"/>
            <p:cNvSpPr/>
            <p:nvPr/>
          </p:nvSpPr>
          <p:spPr>
            <a:xfrm>
              <a:off x="22847" y="1057655"/>
              <a:ext cx="1164590" cy="5654675"/>
            </a:xfrm>
            <a:custGeom>
              <a:avLst/>
              <a:gdLst/>
              <a:ahLst/>
              <a:cxnLst/>
              <a:rect l="l" t="t" r="r" b="b"/>
              <a:pathLst>
                <a:path w="1164590" h="5654675">
                  <a:moveTo>
                    <a:pt x="408444" y="3630180"/>
                  </a:moveTo>
                  <a:lnTo>
                    <a:pt x="404533" y="3585768"/>
                  </a:lnTo>
                  <a:lnTo>
                    <a:pt x="400062" y="3540074"/>
                  </a:lnTo>
                  <a:lnTo>
                    <a:pt x="395579" y="3494087"/>
                  </a:lnTo>
                  <a:lnTo>
                    <a:pt x="391680" y="3448824"/>
                  </a:lnTo>
                  <a:lnTo>
                    <a:pt x="391680" y="3418344"/>
                  </a:lnTo>
                  <a:lnTo>
                    <a:pt x="380809" y="3368700"/>
                  </a:lnTo>
                  <a:lnTo>
                    <a:pt x="370141" y="3319119"/>
                  </a:lnTo>
                  <a:lnTo>
                    <a:pt x="359676" y="3269602"/>
                  </a:lnTo>
                  <a:lnTo>
                    <a:pt x="349415" y="3220148"/>
                  </a:lnTo>
                  <a:lnTo>
                    <a:pt x="339356" y="3170720"/>
                  </a:lnTo>
                  <a:lnTo>
                    <a:pt x="329501" y="3121317"/>
                  </a:lnTo>
                  <a:lnTo>
                    <a:pt x="319849" y="3071939"/>
                  </a:lnTo>
                  <a:lnTo>
                    <a:pt x="310400" y="3022549"/>
                  </a:lnTo>
                  <a:lnTo>
                    <a:pt x="301155" y="2973171"/>
                  </a:lnTo>
                  <a:lnTo>
                    <a:pt x="292112" y="2923768"/>
                  </a:lnTo>
                  <a:lnTo>
                    <a:pt x="283273" y="2874340"/>
                  </a:lnTo>
                  <a:lnTo>
                    <a:pt x="274637" y="2824886"/>
                  </a:lnTo>
                  <a:lnTo>
                    <a:pt x="266204" y="2775369"/>
                  </a:lnTo>
                  <a:lnTo>
                    <a:pt x="257975" y="2725788"/>
                  </a:lnTo>
                  <a:lnTo>
                    <a:pt x="249948" y="2676156"/>
                  </a:lnTo>
                  <a:lnTo>
                    <a:pt x="241388" y="2624874"/>
                  </a:lnTo>
                  <a:lnTo>
                    <a:pt x="233006" y="2573629"/>
                  </a:lnTo>
                  <a:lnTo>
                    <a:pt x="224777" y="2522436"/>
                  </a:lnTo>
                  <a:lnTo>
                    <a:pt x="216725" y="2471267"/>
                  </a:lnTo>
                  <a:lnTo>
                    <a:pt x="208813" y="2420124"/>
                  </a:lnTo>
                  <a:lnTo>
                    <a:pt x="201066" y="2368981"/>
                  </a:lnTo>
                  <a:lnTo>
                    <a:pt x="193459" y="2317839"/>
                  </a:lnTo>
                  <a:lnTo>
                    <a:pt x="186004" y="2266696"/>
                  </a:lnTo>
                  <a:lnTo>
                    <a:pt x="178701" y="2215527"/>
                  </a:lnTo>
                  <a:lnTo>
                    <a:pt x="171526" y="2164321"/>
                  </a:lnTo>
                  <a:lnTo>
                    <a:pt x="164490" y="2113089"/>
                  </a:lnTo>
                  <a:lnTo>
                    <a:pt x="157594" y="2061806"/>
                  </a:lnTo>
                  <a:lnTo>
                    <a:pt x="150837" y="2010473"/>
                  </a:lnTo>
                  <a:lnTo>
                    <a:pt x="144195" y="1959063"/>
                  </a:lnTo>
                  <a:lnTo>
                    <a:pt x="137693" y="1907590"/>
                  </a:lnTo>
                  <a:lnTo>
                    <a:pt x="131305" y="1856028"/>
                  </a:lnTo>
                  <a:lnTo>
                    <a:pt x="125031" y="1804365"/>
                  </a:lnTo>
                  <a:lnTo>
                    <a:pt x="118884" y="1752612"/>
                  </a:lnTo>
                  <a:lnTo>
                    <a:pt x="113106" y="1701292"/>
                  </a:lnTo>
                  <a:lnTo>
                    <a:pt x="107480" y="1649984"/>
                  </a:lnTo>
                  <a:lnTo>
                    <a:pt x="101993" y="1598663"/>
                  </a:lnTo>
                  <a:lnTo>
                    <a:pt x="96634" y="1547329"/>
                  </a:lnTo>
                  <a:lnTo>
                    <a:pt x="91427" y="1495971"/>
                  </a:lnTo>
                  <a:lnTo>
                    <a:pt x="86372" y="1444586"/>
                  </a:lnTo>
                  <a:lnTo>
                    <a:pt x="81445" y="1393177"/>
                  </a:lnTo>
                  <a:lnTo>
                    <a:pt x="76657" y="1341742"/>
                  </a:lnTo>
                  <a:lnTo>
                    <a:pt x="72021" y="1290269"/>
                  </a:lnTo>
                  <a:lnTo>
                    <a:pt x="67513" y="1238745"/>
                  </a:lnTo>
                  <a:lnTo>
                    <a:pt x="63157" y="1187170"/>
                  </a:lnTo>
                  <a:lnTo>
                    <a:pt x="58940" y="1135557"/>
                  </a:lnTo>
                  <a:lnTo>
                    <a:pt x="54851" y="1083881"/>
                  </a:lnTo>
                  <a:lnTo>
                    <a:pt x="50914" y="1032141"/>
                  </a:lnTo>
                  <a:lnTo>
                    <a:pt x="47129" y="980338"/>
                  </a:lnTo>
                  <a:lnTo>
                    <a:pt x="43472" y="928471"/>
                  </a:lnTo>
                  <a:lnTo>
                    <a:pt x="39954" y="876515"/>
                  </a:lnTo>
                  <a:lnTo>
                    <a:pt x="36588" y="824484"/>
                  </a:lnTo>
                  <a:lnTo>
                    <a:pt x="33591" y="773176"/>
                  </a:lnTo>
                  <a:lnTo>
                    <a:pt x="30822" y="724027"/>
                  </a:lnTo>
                  <a:lnTo>
                    <a:pt x="27965" y="671918"/>
                  </a:lnTo>
                  <a:lnTo>
                    <a:pt x="25196" y="620039"/>
                  </a:lnTo>
                  <a:lnTo>
                    <a:pt x="22517" y="568350"/>
                  </a:lnTo>
                  <a:lnTo>
                    <a:pt x="19875" y="516636"/>
                  </a:lnTo>
                  <a:lnTo>
                    <a:pt x="14744" y="414032"/>
                  </a:lnTo>
                  <a:lnTo>
                    <a:pt x="12192" y="362712"/>
                  </a:lnTo>
                  <a:lnTo>
                    <a:pt x="10337" y="310642"/>
                  </a:lnTo>
                  <a:lnTo>
                    <a:pt x="8686" y="258826"/>
                  </a:lnTo>
                  <a:lnTo>
                    <a:pt x="7277" y="207162"/>
                  </a:lnTo>
                  <a:lnTo>
                    <a:pt x="6134" y="155562"/>
                  </a:lnTo>
                  <a:lnTo>
                    <a:pt x="5283" y="103898"/>
                  </a:lnTo>
                  <a:lnTo>
                    <a:pt x="4762" y="52082"/>
                  </a:lnTo>
                  <a:lnTo>
                    <a:pt x="4572" y="0"/>
                  </a:lnTo>
                  <a:lnTo>
                    <a:pt x="0" y="0"/>
                  </a:lnTo>
                  <a:lnTo>
                    <a:pt x="254" y="52082"/>
                  </a:lnTo>
                  <a:lnTo>
                    <a:pt x="914" y="103898"/>
                  </a:lnTo>
                  <a:lnTo>
                    <a:pt x="1803" y="155562"/>
                  </a:lnTo>
                  <a:lnTo>
                    <a:pt x="2781" y="207162"/>
                  </a:lnTo>
                  <a:lnTo>
                    <a:pt x="3670" y="258826"/>
                  </a:lnTo>
                  <a:lnTo>
                    <a:pt x="4330" y="310642"/>
                  </a:lnTo>
                  <a:lnTo>
                    <a:pt x="4572" y="362712"/>
                  </a:lnTo>
                  <a:lnTo>
                    <a:pt x="7023" y="414020"/>
                  </a:lnTo>
                  <a:lnTo>
                    <a:pt x="9309" y="465378"/>
                  </a:lnTo>
                  <a:lnTo>
                    <a:pt x="13716" y="567944"/>
                  </a:lnTo>
                  <a:lnTo>
                    <a:pt x="15989" y="619252"/>
                  </a:lnTo>
                  <a:lnTo>
                    <a:pt x="18402" y="670560"/>
                  </a:lnTo>
                  <a:lnTo>
                    <a:pt x="21018" y="721868"/>
                  </a:lnTo>
                  <a:lnTo>
                    <a:pt x="24091" y="776389"/>
                  </a:lnTo>
                  <a:lnTo>
                    <a:pt x="27444" y="829056"/>
                  </a:lnTo>
                  <a:lnTo>
                    <a:pt x="30289" y="880402"/>
                  </a:lnTo>
                  <a:lnTo>
                    <a:pt x="33261" y="931786"/>
                  </a:lnTo>
                  <a:lnTo>
                    <a:pt x="36360" y="983208"/>
                  </a:lnTo>
                  <a:lnTo>
                    <a:pt x="39598" y="1034681"/>
                  </a:lnTo>
                  <a:lnTo>
                    <a:pt x="42976" y="1086180"/>
                  </a:lnTo>
                  <a:lnTo>
                    <a:pt x="46520" y="1137704"/>
                  </a:lnTo>
                  <a:lnTo>
                    <a:pt x="50215" y="1189240"/>
                  </a:lnTo>
                  <a:lnTo>
                    <a:pt x="54076" y="1240802"/>
                  </a:lnTo>
                  <a:lnTo>
                    <a:pt x="58115" y="1292364"/>
                  </a:lnTo>
                  <a:lnTo>
                    <a:pt x="62331" y="1343914"/>
                  </a:lnTo>
                  <a:lnTo>
                    <a:pt x="66738" y="1395476"/>
                  </a:lnTo>
                  <a:lnTo>
                    <a:pt x="71348" y="1447012"/>
                  </a:lnTo>
                  <a:lnTo>
                    <a:pt x="76174" y="1498536"/>
                  </a:lnTo>
                  <a:lnTo>
                    <a:pt x="81203" y="1550035"/>
                  </a:lnTo>
                  <a:lnTo>
                    <a:pt x="86461" y="1601508"/>
                  </a:lnTo>
                  <a:lnTo>
                    <a:pt x="91948" y="1652930"/>
                  </a:lnTo>
                  <a:lnTo>
                    <a:pt x="97663" y="1704314"/>
                  </a:lnTo>
                  <a:lnTo>
                    <a:pt x="103644" y="1755660"/>
                  </a:lnTo>
                  <a:lnTo>
                    <a:pt x="109042" y="1806968"/>
                  </a:lnTo>
                  <a:lnTo>
                    <a:pt x="114592" y="1858276"/>
                  </a:lnTo>
                  <a:lnTo>
                    <a:pt x="120294" y="1909584"/>
                  </a:lnTo>
                  <a:lnTo>
                    <a:pt x="126136" y="1960892"/>
                  </a:lnTo>
                  <a:lnTo>
                    <a:pt x="132143" y="2012200"/>
                  </a:lnTo>
                  <a:lnTo>
                    <a:pt x="138290" y="2063508"/>
                  </a:lnTo>
                  <a:lnTo>
                    <a:pt x="144614" y="2114816"/>
                  </a:lnTo>
                  <a:lnTo>
                    <a:pt x="151091" y="2166124"/>
                  </a:lnTo>
                  <a:lnTo>
                    <a:pt x="157746" y="2217432"/>
                  </a:lnTo>
                  <a:lnTo>
                    <a:pt x="164553" y="2268740"/>
                  </a:lnTo>
                  <a:lnTo>
                    <a:pt x="171538" y="2320048"/>
                  </a:lnTo>
                  <a:lnTo>
                    <a:pt x="178714" y="2371356"/>
                  </a:lnTo>
                  <a:lnTo>
                    <a:pt x="186055" y="2422664"/>
                  </a:lnTo>
                  <a:lnTo>
                    <a:pt x="193573" y="2473972"/>
                  </a:lnTo>
                  <a:lnTo>
                    <a:pt x="201282" y="2525280"/>
                  </a:lnTo>
                  <a:lnTo>
                    <a:pt x="209181" y="2576588"/>
                  </a:lnTo>
                  <a:lnTo>
                    <a:pt x="217271" y="2627896"/>
                  </a:lnTo>
                  <a:lnTo>
                    <a:pt x="225564" y="2679204"/>
                  </a:lnTo>
                  <a:lnTo>
                    <a:pt x="233540" y="2730474"/>
                  </a:lnTo>
                  <a:lnTo>
                    <a:pt x="241757" y="2781706"/>
                  </a:lnTo>
                  <a:lnTo>
                    <a:pt x="250177" y="2832874"/>
                  </a:lnTo>
                  <a:lnTo>
                    <a:pt x="258826" y="2883992"/>
                  </a:lnTo>
                  <a:lnTo>
                    <a:pt x="267690" y="2935071"/>
                  </a:lnTo>
                  <a:lnTo>
                    <a:pt x="276758" y="2986087"/>
                  </a:lnTo>
                  <a:lnTo>
                    <a:pt x="286029" y="3037065"/>
                  </a:lnTo>
                  <a:lnTo>
                    <a:pt x="295503" y="3087992"/>
                  </a:lnTo>
                  <a:lnTo>
                    <a:pt x="305193" y="3138881"/>
                  </a:lnTo>
                  <a:lnTo>
                    <a:pt x="315061" y="3189719"/>
                  </a:lnTo>
                  <a:lnTo>
                    <a:pt x="325132" y="3240519"/>
                  </a:lnTo>
                  <a:lnTo>
                    <a:pt x="335394" y="3291281"/>
                  </a:lnTo>
                  <a:lnTo>
                    <a:pt x="345846" y="3342005"/>
                  </a:lnTo>
                  <a:lnTo>
                    <a:pt x="356489" y="3392690"/>
                  </a:lnTo>
                  <a:lnTo>
                    <a:pt x="367309" y="3443351"/>
                  </a:lnTo>
                  <a:lnTo>
                    <a:pt x="378294" y="3493973"/>
                  </a:lnTo>
                  <a:lnTo>
                    <a:pt x="389470" y="3544557"/>
                  </a:lnTo>
                  <a:lnTo>
                    <a:pt x="400824" y="3595128"/>
                  </a:lnTo>
                  <a:lnTo>
                    <a:pt x="405777" y="3613226"/>
                  </a:lnTo>
                  <a:lnTo>
                    <a:pt x="407682" y="3621913"/>
                  </a:lnTo>
                  <a:lnTo>
                    <a:pt x="408444" y="3630180"/>
                  </a:lnTo>
                  <a:close/>
                </a:path>
                <a:path w="1164590" h="5654675">
                  <a:moveTo>
                    <a:pt x="507504" y="1063752"/>
                  </a:moveTo>
                  <a:lnTo>
                    <a:pt x="504456" y="1063752"/>
                  </a:lnTo>
                  <a:lnTo>
                    <a:pt x="495515" y="1112837"/>
                  </a:lnTo>
                  <a:lnTo>
                    <a:pt x="486994" y="1161821"/>
                  </a:lnTo>
                  <a:lnTo>
                    <a:pt x="478866" y="1210729"/>
                  </a:lnTo>
                  <a:lnTo>
                    <a:pt x="471119" y="1259586"/>
                  </a:lnTo>
                  <a:lnTo>
                    <a:pt x="463715" y="1308455"/>
                  </a:lnTo>
                  <a:lnTo>
                    <a:pt x="456653" y="1357363"/>
                  </a:lnTo>
                  <a:lnTo>
                    <a:pt x="449922" y="1406347"/>
                  </a:lnTo>
                  <a:lnTo>
                    <a:pt x="443496" y="1455420"/>
                  </a:lnTo>
                  <a:lnTo>
                    <a:pt x="437908" y="1504073"/>
                  </a:lnTo>
                  <a:lnTo>
                    <a:pt x="432587" y="1552816"/>
                  </a:lnTo>
                  <a:lnTo>
                    <a:pt x="427469" y="1601635"/>
                  </a:lnTo>
                  <a:lnTo>
                    <a:pt x="422529" y="1650492"/>
                  </a:lnTo>
                  <a:lnTo>
                    <a:pt x="417741" y="1699361"/>
                  </a:lnTo>
                  <a:lnTo>
                    <a:pt x="413054" y="1748180"/>
                  </a:lnTo>
                  <a:lnTo>
                    <a:pt x="408444" y="1796923"/>
                  </a:lnTo>
                  <a:lnTo>
                    <a:pt x="403860" y="1845564"/>
                  </a:lnTo>
                  <a:lnTo>
                    <a:pt x="399440" y="1894471"/>
                  </a:lnTo>
                  <a:lnTo>
                    <a:pt x="395287" y="1943442"/>
                  </a:lnTo>
                  <a:lnTo>
                    <a:pt x="391439" y="1992477"/>
                  </a:lnTo>
                  <a:lnTo>
                    <a:pt x="387858" y="2041575"/>
                  </a:lnTo>
                  <a:lnTo>
                    <a:pt x="384581" y="2090737"/>
                  </a:lnTo>
                  <a:lnTo>
                    <a:pt x="381571" y="2139950"/>
                  </a:lnTo>
                  <a:lnTo>
                    <a:pt x="378866" y="2189238"/>
                  </a:lnTo>
                  <a:lnTo>
                    <a:pt x="376428" y="2238565"/>
                  </a:lnTo>
                  <a:lnTo>
                    <a:pt x="374294" y="2287955"/>
                  </a:lnTo>
                  <a:lnTo>
                    <a:pt x="372427" y="2337397"/>
                  </a:lnTo>
                  <a:lnTo>
                    <a:pt x="370865" y="2386888"/>
                  </a:lnTo>
                  <a:lnTo>
                    <a:pt x="369570" y="2436431"/>
                  </a:lnTo>
                  <a:lnTo>
                    <a:pt x="368579" y="2486012"/>
                  </a:lnTo>
                  <a:lnTo>
                    <a:pt x="367855" y="2535631"/>
                  </a:lnTo>
                  <a:lnTo>
                    <a:pt x="367436" y="2585301"/>
                  </a:lnTo>
                  <a:lnTo>
                    <a:pt x="367284" y="2634996"/>
                  </a:lnTo>
                  <a:lnTo>
                    <a:pt x="366826" y="2684742"/>
                  </a:lnTo>
                  <a:lnTo>
                    <a:pt x="366649" y="2734602"/>
                  </a:lnTo>
                  <a:lnTo>
                    <a:pt x="366750" y="2784551"/>
                  </a:lnTo>
                  <a:lnTo>
                    <a:pt x="367157" y="2834589"/>
                  </a:lnTo>
                  <a:lnTo>
                    <a:pt x="367855" y="2884716"/>
                  </a:lnTo>
                  <a:lnTo>
                    <a:pt x="368846" y="2934906"/>
                  </a:lnTo>
                  <a:lnTo>
                    <a:pt x="370141" y="2985147"/>
                  </a:lnTo>
                  <a:lnTo>
                    <a:pt x="371754" y="3035439"/>
                  </a:lnTo>
                  <a:lnTo>
                    <a:pt x="373659" y="3085769"/>
                  </a:lnTo>
                  <a:lnTo>
                    <a:pt x="375869" y="3136112"/>
                  </a:lnTo>
                  <a:lnTo>
                    <a:pt x="378396" y="3186480"/>
                  </a:lnTo>
                  <a:lnTo>
                    <a:pt x="381241" y="3236849"/>
                  </a:lnTo>
                  <a:lnTo>
                    <a:pt x="384390" y="3287204"/>
                  </a:lnTo>
                  <a:lnTo>
                    <a:pt x="387870" y="3337547"/>
                  </a:lnTo>
                  <a:lnTo>
                    <a:pt x="391668" y="3387852"/>
                  </a:lnTo>
                  <a:lnTo>
                    <a:pt x="400812" y="3429749"/>
                  </a:lnTo>
                  <a:lnTo>
                    <a:pt x="409956" y="3472624"/>
                  </a:lnTo>
                  <a:lnTo>
                    <a:pt x="419100" y="3515804"/>
                  </a:lnTo>
                  <a:lnTo>
                    <a:pt x="428244" y="3558540"/>
                  </a:lnTo>
                  <a:lnTo>
                    <a:pt x="431304" y="3561588"/>
                  </a:lnTo>
                  <a:lnTo>
                    <a:pt x="426135" y="3526155"/>
                  </a:lnTo>
                  <a:lnTo>
                    <a:pt x="421957" y="3490722"/>
                  </a:lnTo>
                  <a:lnTo>
                    <a:pt x="412203" y="3366909"/>
                  </a:lnTo>
                  <a:lnTo>
                    <a:pt x="408546" y="3314103"/>
                  </a:lnTo>
                  <a:lnTo>
                    <a:pt x="405117" y="3261423"/>
                  </a:lnTo>
                  <a:lnTo>
                    <a:pt x="401916" y="3208883"/>
                  </a:lnTo>
                  <a:lnTo>
                    <a:pt x="398957" y="3156432"/>
                  </a:lnTo>
                  <a:lnTo>
                    <a:pt x="396240" y="3104083"/>
                  </a:lnTo>
                  <a:lnTo>
                    <a:pt x="393763" y="3051822"/>
                  </a:lnTo>
                  <a:lnTo>
                    <a:pt x="391553" y="2999625"/>
                  </a:lnTo>
                  <a:lnTo>
                    <a:pt x="389610" y="2947479"/>
                  </a:lnTo>
                  <a:lnTo>
                    <a:pt x="387946" y="2895384"/>
                  </a:lnTo>
                  <a:lnTo>
                    <a:pt x="386562" y="2843301"/>
                  </a:lnTo>
                  <a:lnTo>
                    <a:pt x="385483" y="2791244"/>
                  </a:lnTo>
                  <a:lnTo>
                    <a:pt x="384695" y="2739186"/>
                  </a:lnTo>
                  <a:lnTo>
                    <a:pt x="384213" y="2687104"/>
                  </a:lnTo>
                  <a:lnTo>
                    <a:pt x="384048" y="2634996"/>
                  </a:lnTo>
                  <a:lnTo>
                    <a:pt x="384200" y="2585339"/>
                  </a:lnTo>
                  <a:lnTo>
                    <a:pt x="384619" y="2535758"/>
                  </a:lnTo>
                  <a:lnTo>
                    <a:pt x="385305" y="2486279"/>
                  </a:lnTo>
                  <a:lnTo>
                    <a:pt x="386270" y="2436863"/>
                  </a:lnTo>
                  <a:lnTo>
                    <a:pt x="387489" y="2387511"/>
                  </a:lnTo>
                  <a:lnTo>
                    <a:pt x="388962" y="2338209"/>
                  </a:lnTo>
                  <a:lnTo>
                    <a:pt x="390677" y="2288946"/>
                  </a:lnTo>
                  <a:lnTo>
                    <a:pt x="392620" y="2239708"/>
                  </a:lnTo>
                  <a:lnTo>
                    <a:pt x="394817" y="2190496"/>
                  </a:lnTo>
                  <a:lnTo>
                    <a:pt x="397230" y="2141296"/>
                  </a:lnTo>
                  <a:lnTo>
                    <a:pt x="399859" y="2092083"/>
                  </a:lnTo>
                  <a:lnTo>
                    <a:pt x="402704" y="2042858"/>
                  </a:lnTo>
                  <a:lnTo>
                    <a:pt x="405752" y="1993607"/>
                  </a:lnTo>
                  <a:lnTo>
                    <a:pt x="408990" y="1944306"/>
                  </a:lnTo>
                  <a:lnTo>
                    <a:pt x="412432" y="1894967"/>
                  </a:lnTo>
                  <a:lnTo>
                    <a:pt x="416052" y="1845564"/>
                  </a:lnTo>
                  <a:lnTo>
                    <a:pt x="419125" y="1796923"/>
                  </a:lnTo>
                  <a:lnTo>
                    <a:pt x="422605" y="1748180"/>
                  </a:lnTo>
                  <a:lnTo>
                    <a:pt x="426478" y="1699361"/>
                  </a:lnTo>
                  <a:lnTo>
                    <a:pt x="430720" y="1650492"/>
                  </a:lnTo>
                  <a:lnTo>
                    <a:pt x="435330" y="1601635"/>
                  </a:lnTo>
                  <a:lnTo>
                    <a:pt x="440270" y="1552816"/>
                  </a:lnTo>
                  <a:lnTo>
                    <a:pt x="445541" y="1504073"/>
                  </a:lnTo>
                  <a:lnTo>
                    <a:pt x="451116" y="1455420"/>
                  </a:lnTo>
                  <a:lnTo>
                    <a:pt x="463562" y="1357363"/>
                  </a:lnTo>
                  <a:lnTo>
                    <a:pt x="469887" y="1308455"/>
                  </a:lnTo>
                  <a:lnTo>
                    <a:pt x="476453" y="1259586"/>
                  </a:lnTo>
                  <a:lnTo>
                    <a:pt x="483362" y="1210729"/>
                  </a:lnTo>
                  <a:lnTo>
                    <a:pt x="490753" y="1161821"/>
                  </a:lnTo>
                  <a:lnTo>
                    <a:pt x="498767" y="1112837"/>
                  </a:lnTo>
                  <a:lnTo>
                    <a:pt x="507504" y="1063752"/>
                  </a:lnTo>
                  <a:close/>
                </a:path>
                <a:path w="1164590" h="5654675">
                  <a:moveTo>
                    <a:pt x="864120" y="5445264"/>
                  </a:moveTo>
                  <a:lnTo>
                    <a:pt x="839660" y="5362600"/>
                  </a:lnTo>
                  <a:lnTo>
                    <a:pt x="828116" y="5314010"/>
                  </a:lnTo>
                  <a:lnTo>
                    <a:pt x="817422" y="5265115"/>
                  </a:lnTo>
                  <a:lnTo>
                    <a:pt x="807732" y="5216664"/>
                  </a:lnTo>
                  <a:lnTo>
                    <a:pt x="788708" y="5166766"/>
                  </a:lnTo>
                  <a:lnTo>
                    <a:pt x="770051" y="5116004"/>
                  </a:lnTo>
                  <a:lnTo>
                    <a:pt x="751763" y="5064569"/>
                  </a:lnTo>
                  <a:lnTo>
                    <a:pt x="733844" y="5012715"/>
                  </a:lnTo>
                  <a:lnTo>
                    <a:pt x="716292" y="4960620"/>
                  </a:lnTo>
                  <a:lnTo>
                    <a:pt x="701065" y="4913693"/>
                  </a:lnTo>
                  <a:lnTo>
                    <a:pt x="686282" y="4866627"/>
                  </a:lnTo>
                  <a:lnTo>
                    <a:pt x="671918" y="4819421"/>
                  </a:lnTo>
                  <a:lnTo>
                    <a:pt x="657974" y="4772101"/>
                  </a:lnTo>
                  <a:lnTo>
                    <a:pt x="644448" y="4724666"/>
                  </a:lnTo>
                  <a:lnTo>
                    <a:pt x="631342" y="4677118"/>
                  </a:lnTo>
                  <a:lnTo>
                    <a:pt x="618642" y="4629467"/>
                  </a:lnTo>
                  <a:lnTo>
                    <a:pt x="606374" y="4581715"/>
                  </a:lnTo>
                  <a:lnTo>
                    <a:pt x="594499" y="4533887"/>
                  </a:lnTo>
                  <a:lnTo>
                    <a:pt x="583044" y="4485970"/>
                  </a:lnTo>
                  <a:lnTo>
                    <a:pt x="571982" y="4437977"/>
                  </a:lnTo>
                  <a:lnTo>
                    <a:pt x="561340" y="4389907"/>
                  </a:lnTo>
                  <a:lnTo>
                    <a:pt x="551091" y="4341787"/>
                  </a:lnTo>
                  <a:lnTo>
                    <a:pt x="541248" y="4293603"/>
                  </a:lnTo>
                  <a:lnTo>
                    <a:pt x="531787" y="4245381"/>
                  </a:lnTo>
                  <a:lnTo>
                    <a:pt x="522744" y="4197096"/>
                  </a:lnTo>
                  <a:lnTo>
                    <a:pt x="512800" y="4149966"/>
                  </a:lnTo>
                  <a:lnTo>
                    <a:pt x="503542" y="4102328"/>
                  </a:lnTo>
                  <a:lnTo>
                    <a:pt x="494931" y="4054259"/>
                  </a:lnTo>
                  <a:lnTo>
                    <a:pt x="486930" y="4005834"/>
                  </a:lnTo>
                  <a:lnTo>
                    <a:pt x="479488" y="3957129"/>
                  </a:lnTo>
                  <a:lnTo>
                    <a:pt x="472592" y="3908209"/>
                  </a:lnTo>
                  <a:lnTo>
                    <a:pt x="466191" y="3859149"/>
                  </a:lnTo>
                  <a:lnTo>
                    <a:pt x="460603" y="3812946"/>
                  </a:lnTo>
                  <a:lnTo>
                    <a:pt x="472998" y="3862451"/>
                  </a:lnTo>
                  <a:lnTo>
                    <a:pt x="485914" y="3913213"/>
                  </a:lnTo>
                  <a:lnTo>
                    <a:pt x="499008" y="3963860"/>
                  </a:lnTo>
                  <a:lnTo>
                    <a:pt x="512279" y="4014393"/>
                  </a:lnTo>
                  <a:lnTo>
                    <a:pt x="525767" y="4064825"/>
                  </a:lnTo>
                  <a:lnTo>
                    <a:pt x="539445" y="4115181"/>
                  </a:lnTo>
                  <a:lnTo>
                    <a:pt x="553339" y="4165473"/>
                  </a:lnTo>
                  <a:lnTo>
                    <a:pt x="567448" y="4215714"/>
                  </a:lnTo>
                  <a:lnTo>
                    <a:pt x="581787" y="4265942"/>
                  </a:lnTo>
                  <a:lnTo>
                    <a:pt x="596366" y="4316146"/>
                  </a:lnTo>
                  <a:lnTo>
                    <a:pt x="611187" y="4366349"/>
                  </a:lnTo>
                  <a:lnTo>
                    <a:pt x="626275" y="4416577"/>
                  </a:lnTo>
                  <a:lnTo>
                    <a:pt x="641616" y="4466844"/>
                  </a:lnTo>
                  <a:lnTo>
                    <a:pt x="674878" y="4567390"/>
                  </a:lnTo>
                  <a:lnTo>
                    <a:pt x="691730" y="4617567"/>
                  </a:lnTo>
                  <a:lnTo>
                    <a:pt x="708863" y="4667631"/>
                  </a:lnTo>
                  <a:lnTo>
                    <a:pt x="726338" y="4717567"/>
                  </a:lnTo>
                  <a:lnTo>
                    <a:pt x="744270" y="4767313"/>
                  </a:lnTo>
                  <a:lnTo>
                    <a:pt x="762723" y="4816856"/>
                  </a:lnTo>
                  <a:lnTo>
                    <a:pt x="781824" y="4866132"/>
                  </a:lnTo>
                  <a:lnTo>
                    <a:pt x="781824" y="4762500"/>
                  </a:lnTo>
                  <a:lnTo>
                    <a:pt x="763663" y="4711446"/>
                  </a:lnTo>
                  <a:lnTo>
                    <a:pt x="745807" y="4660341"/>
                  </a:lnTo>
                  <a:lnTo>
                    <a:pt x="728294" y="4609147"/>
                  </a:lnTo>
                  <a:lnTo>
                    <a:pt x="711149" y="4557839"/>
                  </a:lnTo>
                  <a:lnTo>
                    <a:pt x="694436" y="4506353"/>
                  </a:lnTo>
                  <a:lnTo>
                    <a:pt x="678192" y="4454652"/>
                  </a:lnTo>
                  <a:lnTo>
                    <a:pt x="662317" y="4405820"/>
                  </a:lnTo>
                  <a:lnTo>
                    <a:pt x="646696" y="4356849"/>
                  </a:lnTo>
                  <a:lnTo>
                    <a:pt x="631329" y="4307751"/>
                  </a:lnTo>
                  <a:lnTo>
                    <a:pt x="616216" y="4258538"/>
                  </a:lnTo>
                  <a:lnTo>
                    <a:pt x="601357" y="4209211"/>
                  </a:lnTo>
                  <a:lnTo>
                    <a:pt x="586752" y="4159796"/>
                  </a:lnTo>
                  <a:lnTo>
                    <a:pt x="572401" y="4110278"/>
                  </a:lnTo>
                  <a:lnTo>
                    <a:pt x="558304" y="4060672"/>
                  </a:lnTo>
                  <a:lnTo>
                    <a:pt x="544461" y="4010977"/>
                  </a:lnTo>
                  <a:lnTo>
                    <a:pt x="530872" y="3961231"/>
                  </a:lnTo>
                  <a:lnTo>
                    <a:pt x="517537" y="3911409"/>
                  </a:lnTo>
                  <a:lnTo>
                    <a:pt x="504456" y="3861536"/>
                  </a:lnTo>
                  <a:lnTo>
                    <a:pt x="491629" y="3811625"/>
                  </a:lnTo>
                  <a:lnTo>
                    <a:pt x="479056" y="3761663"/>
                  </a:lnTo>
                  <a:lnTo>
                    <a:pt x="466737" y="3711676"/>
                  </a:lnTo>
                  <a:lnTo>
                    <a:pt x="454672" y="3661664"/>
                  </a:lnTo>
                  <a:lnTo>
                    <a:pt x="442861" y="3611626"/>
                  </a:lnTo>
                  <a:lnTo>
                    <a:pt x="431304" y="3561588"/>
                  </a:lnTo>
                  <a:lnTo>
                    <a:pt x="441934" y="3661638"/>
                  </a:lnTo>
                  <a:lnTo>
                    <a:pt x="447433" y="3711486"/>
                  </a:lnTo>
                  <a:lnTo>
                    <a:pt x="453440" y="3761397"/>
                  </a:lnTo>
                  <a:lnTo>
                    <a:pt x="459803" y="3808184"/>
                  </a:lnTo>
                  <a:lnTo>
                    <a:pt x="447230" y="3757879"/>
                  </a:lnTo>
                  <a:lnTo>
                    <a:pt x="433781" y="3706190"/>
                  </a:lnTo>
                  <a:lnTo>
                    <a:pt x="420611" y="3654196"/>
                  </a:lnTo>
                  <a:lnTo>
                    <a:pt x="408444" y="3601212"/>
                  </a:lnTo>
                  <a:lnTo>
                    <a:pt x="413550" y="3651504"/>
                  </a:lnTo>
                  <a:lnTo>
                    <a:pt x="418985" y="3701783"/>
                  </a:lnTo>
                  <a:lnTo>
                    <a:pt x="424726" y="3752050"/>
                  </a:lnTo>
                  <a:lnTo>
                    <a:pt x="430796" y="3802278"/>
                  </a:lnTo>
                  <a:lnTo>
                    <a:pt x="437172" y="3852456"/>
                  </a:lnTo>
                  <a:lnTo>
                    <a:pt x="443877" y="3902583"/>
                  </a:lnTo>
                  <a:lnTo>
                    <a:pt x="450888" y="3952659"/>
                  </a:lnTo>
                  <a:lnTo>
                    <a:pt x="458228" y="4002646"/>
                  </a:lnTo>
                  <a:lnTo>
                    <a:pt x="465874" y="4052557"/>
                  </a:lnTo>
                  <a:lnTo>
                    <a:pt x="473849" y="4102379"/>
                  </a:lnTo>
                  <a:lnTo>
                    <a:pt x="482130" y="4152087"/>
                  </a:lnTo>
                  <a:lnTo>
                    <a:pt x="490740" y="4201668"/>
                  </a:lnTo>
                  <a:lnTo>
                    <a:pt x="500037" y="4250499"/>
                  </a:lnTo>
                  <a:lnTo>
                    <a:pt x="509676" y="4299255"/>
                  </a:lnTo>
                  <a:lnTo>
                    <a:pt x="519633" y="4347921"/>
                  </a:lnTo>
                  <a:lnTo>
                    <a:pt x="529932" y="4396511"/>
                  </a:lnTo>
                  <a:lnTo>
                    <a:pt x="540562" y="4445000"/>
                  </a:lnTo>
                  <a:lnTo>
                    <a:pt x="551548" y="4493412"/>
                  </a:lnTo>
                  <a:lnTo>
                    <a:pt x="562876" y="4541710"/>
                  </a:lnTo>
                  <a:lnTo>
                    <a:pt x="574560" y="4589907"/>
                  </a:lnTo>
                  <a:lnTo>
                    <a:pt x="586587" y="4638002"/>
                  </a:lnTo>
                  <a:lnTo>
                    <a:pt x="598995" y="4685995"/>
                  </a:lnTo>
                  <a:lnTo>
                    <a:pt x="611759" y="4733861"/>
                  </a:lnTo>
                  <a:lnTo>
                    <a:pt x="624890" y="4781601"/>
                  </a:lnTo>
                  <a:lnTo>
                    <a:pt x="638403" y="4829226"/>
                  </a:lnTo>
                  <a:lnTo>
                    <a:pt x="652297" y="4876711"/>
                  </a:lnTo>
                  <a:lnTo>
                    <a:pt x="666572" y="4924069"/>
                  </a:lnTo>
                  <a:lnTo>
                    <a:pt x="681240" y="4971288"/>
                  </a:lnTo>
                  <a:lnTo>
                    <a:pt x="696315" y="5017719"/>
                  </a:lnTo>
                  <a:lnTo>
                    <a:pt x="711835" y="5064328"/>
                  </a:lnTo>
                  <a:lnTo>
                    <a:pt x="727824" y="5111051"/>
                  </a:lnTo>
                  <a:lnTo>
                    <a:pt x="744296" y="5157800"/>
                  </a:lnTo>
                  <a:lnTo>
                    <a:pt x="761263" y="5204460"/>
                  </a:lnTo>
                  <a:lnTo>
                    <a:pt x="778751" y="5250967"/>
                  </a:lnTo>
                  <a:lnTo>
                    <a:pt x="796772" y="5297233"/>
                  </a:lnTo>
                  <a:lnTo>
                    <a:pt x="815352" y="5343156"/>
                  </a:lnTo>
                  <a:lnTo>
                    <a:pt x="827684" y="5367680"/>
                  </a:lnTo>
                  <a:lnTo>
                    <a:pt x="839736" y="5393067"/>
                  </a:lnTo>
                  <a:lnTo>
                    <a:pt x="864120" y="5445264"/>
                  </a:lnTo>
                  <a:close/>
                </a:path>
                <a:path w="1164590" h="5654675">
                  <a:moveTo>
                    <a:pt x="1164348" y="5654052"/>
                  </a:moveTo>
                  <a:lnTo>
                    <a:pt x="1140523" y="5608129"/>
                  </a:lnTo>
                  <a:lnTo>
                    <a:pt x="1117320" y="5561825"/>
                  </a:lnTo>
                  <a:lnTo>
                    <a:pt x="1094600" y="5515089"/>
                  </a:lnTo>
                  <a:lnTo>
                    <a:pt x="1072222" y="5467896"/>
                  </a:lnTo>
                  <a:lnTo>
                    <a:pt x="1050061" y="5420220"/>
                  </a:lnTo>
                  <a:lnTo>
                    <a:pt x="1005852" y="5323344"/>
                  </a:lnTo>
                  <a:lnTo>
                    <a:pt x="984834" y="5276850"/>
                  </a:lnTo>
                  <a:lnTo>
                    <a:pt x="964425" y="5229885"/>
                  </a:lnTo>
                  <a:lnTo>
                    <a:pt x="944549" y="5182565"/>
                  </a:lnTo>
                  <a:lnTo>
                    <a:pt x="925118" y="5134978"/>
                  </a:lnTo>
                  <a:lnTo>
                    <a:pt x="906068" y="5087239"/>
                  </a:lnTo>
                  <a:lnTo>
                    <a:pt x="887310" y="5039423"/>
                  </a:lnTo>
                  <a:lnTo>
                    <a:pt x="832116" y="4896624"/>
                  </a:lnTo>
                  <a:lnTo>
                    <a:pt x="826160" y="4881765"/>
                  </a:lnTo>
                  <a:lnTo>
                    <a:pt x="813676" y="4852047"/>
                  </a:lnTo>
                  <a:lnTo>
                    <a:pt x="807732" y="4837188"/>
                  </a:lnTo>
                  <a:lnTo>
                    <a:pt x="807796" y="4864252"/>
                  </a:lnTo>
                  <a:lnTo>
                    <a:pt x="809650" y="4921834"/>
                  </a:lnTo>
                  <a:lnTo>
                    <a:pt x="851039" y="5049469"/>
                  </a:lnTo>
                  <a:lnTo>
                    <a:pt x="870508" y="5098212"/>
                  </a:lnTo>
                  <a:lnTo>
                    <a:pt x="890219" y="5146751"/>
                  </a:lnTo>
                  <a:lnTo>
                    <a:pt x="910272" y="5195074"/>
                  </a:lnTo>
                  <a:lnTo>
                    <a:pt x="930808" y="5243157"/>
                  </a:lnTo>
                  <a:lnTo>
                    <a:pt x="951966" y="5290998"/>
                  </a:lnTo>
                  <a:lnTo>
                    <a:pt x="973848" y="5338584"/>
                  </a:lnTo>
                  <a:lnTo>
                    <a:pt x="994359" y="5384279"/>
                  </a:lnTo>
                  <a:lnTo>
                    <a:pt x="1015352" y="5429910"/>
                  </a:lnTo>
                  <a:lnTo>
                    <a:pt x="1036739" y="5475376"/>
                  </a:lnTo>
                  <a:lnTo>
                    <a:pt x="1058456" y="5520601"/>
                  </a:lnTo>
                  <a:lnTo>
                    <a:pt x="1080414" y="5565508"/>
                  </a:lnTo>
                  <a:lnTo>
                    <a:pt x="1102525" y="5610022"/>
                  </a:lnTo>
                  <a:lnTo>
                    <a:pt x="1124724" y="5654052"/>
                  </a:lnTo>
                  <a:lnTo>
                    <a:pt x="1164348" y="5654052"/>
                  </a:lnTo>
                  <a:close/>
                </a:path>
              </a:pathLst>
            </a:custGeom>
            <a:solidFill>
              <a:srgbClr val="756E54"/>
            </a:solidFill>
          </p:spPr>
          <p:txBody>
            <a:bodyPr wrap="square" lIns="0" tIns="0" rIns="0" bIns="0" rtlCol="0"/>
            <a:lstStyle/>
            <a:p>
              <a:endParaRPr sz="1588"/>
            </a:p>
          </p:txBody>
        </p:sp>
        <p:sp>
          <p:nvSpPr>
            <p:cNvPr id="6" name="object 6"/>
            <p:cNvSpPr/>
            <p:nvPr/>
          </p:nvSpPr>
          <p:spPr>
            <a:xfrm>
              <a:off x="917448" y="6480047"/>
              <a:ext cx="111252" cy="231648"/>
            </a:xfrm>
            <a:prstGeom prst="rect">
              <a:avLst/>
            </a:prstGeom>
            <a:blipFill>
              <a:blip r:embed="rId4" cstate="print"/>
              <a:stretch>
                <a:fillRect/>
              </a:stretch>
            </a:blipFill>
          </p:spPr>
          <p:txBody>
            <a:bodyPr wrap="square" lIns="0" tIns="0" rIns="0" bIns="0" rtlCol="0"/>
            <a:lstStyle/>
            <a:p>
              <a:endParaRPr sz="1588"/>
            </a:p>
          </p:txBody>
        </p:sp>
        <p:sp>
          <p:nvSpPr>
            <p:cNvPr id="7" name="object 7"/>
            <p:cNvSpPr/>
            <p:nvPr/>
          </p:nvSpPr>
          <p:spPr>
            <a:xfrm>
              <a:off x="414515" y="3653027"/>
              <a:ext cx="1553210" cy="2242185"/>
            </a:xfrm>
            <a:custGeom>
              <a:avLst/>
              <a:gdLst/>
              <a:ahLst/>
              <a:cxnLst/>
              <a:rect l="l" t="t" r="r" b="b"/>
              <a:pathLst>
                <a:path w="1553210" h="2242185">
                  <a:moveTo>
                    <a:pt x="68592" y="1216164"/>
                  </a:moveTo>
                  <a:lnTo>
                    <a:pt x="61785" y="1166622"/>
                  </a:lnTo>
                  <a:lnTo>
                    <a:pt x="55854" y="1116863"/>
                  </a:lnTo>
                  <a:lnTo>
                    <a:pt x="50596" y="1067041"/>
                  </a:lnTo>
                  <a:lnTo>
                    <a:pt x="45758" y="1017282"/>
                  </a:lnTo>
                  <a:lnTo>
                    <a:pt x="41160" y="967740"/>
                  </a:lnTo>
                  <a:lnTo>
                    <a:pt x="36588" y="963168"/>
                  </a:lnTo>
                  <a:lnTo>
                    <a:pt x="27444" y="921308"/>
                  </a:lnTo>
                  <a:lnTo>
                    <a:pt x="9144" y="835875"/>
                  </a:lnTo>
                  <a:lnTo>
                    <a:pt x="0" y="794004"/>
                  </a:lnTo>
                  <a:lnTo>
                    <a:pt x="0" y="826008"/>
                  </a:lnTo>
                  <a:lnTo>
                    <a:pt x="3911" y="871067"/>
                  </a:lnTo>
                  <a:lnTo>
                    <a:pt x="12865" y="962317"/>
                  </a:lnTo>
                  <a:lnTo>
                    <a:pt x="16776" y="1007364"/>
                  </a:lnTo>
                  <a:lnTo>
                    <a:pt x="29159" y="1059497"/>
                  </a:lnTo>
                  <a:lnTo>
                    <a:pt x="42684" y="1111199"/>
                  </a:lnTo>
                  <a:lnTo>
                    <a:pt x="56210" y="1163180"/>
                  </a:lnTo>
                  <a:lnTo>
                    <a:pt x="68592" y="1216164"/>
                  </a:lnTo>
                  <a:close/>
                </a:path>
                <a:path w="1553210" h="2242185">
                  <a:moveTo>
                    <a:pt x="1552968" y="0"/>
                  </a:moveTo>
                  <a:lnTo>
                    <a:pt x="1548396" y="0"/>
                  </a:lnTo>
                  <a:lnTo>
                    <a:pt x="1489532" y="53911"/>
                  </a:lnTo>
                  <a:lnTo>
                    <a:pt x="1461160" y="80378"/>
                  </a:lnTo>
                  <a:lnTo>
                    <a:pt x="1434096" y="106680"/>
                  </a:lnTo>
                  <a:lnTo>
                    <a:pt x="1407566" y="136334"/>
                  </a:lnTo>
                  <a:lnTo>
                    <a:pt x="1380756" y="165544"/>
                  </a:lnTo>
                  <a:lnTo>
                    <a:pt x="1353934" y="193916"/>
                  </a:lnTo>
                  <a:lnTo>
                    <a:pt x="1327416" y="220980"/>
                  </a:lnTo>
                  <a:lnTo>
                    <a:pt x="1290586" y="260629"/>
                  </a:lnTo>
                  <a:lnTo>
                    <a:pt x="1254772" y="300342"/>
                  </a:lnTo>
                  <a:lnTo>
                    <a:pt x="1219974" y="340233"/>
                  </a:lnTo>
                  <a:lnTo>
                    <a:pt x="1186192" y="380390"/>
                  </a:lnTo>
                  <a:lnTo>
                    <a:pt x="1153426" y="420865"/>
                  </a:lnTo>
                  <a:lnTo>
                    <a:pt x="1121676" y="461772"/>
                  </a:lnTo>
                  <a:lnTo>
                    <a:pt x="1088466" y="503466"/>
                  </a:lnTo>
                  <a:lnTo>
                    <a:pt x="1055890" y="545465"/>
                  </a:lnTo>
                  <a:lnTo>
                    <a:pt x="1023950" y="587794"/>
                  </a:lnTo>
                  <a:lnTo>
                    <a:pt x="992644" y="630428"/>
                  </a:lnTo>
                  <a:lnTo>
                    <a:pt x="961974" y="673392"/>
                  </a:lnTo>
                  <a:lnTo>
                    <a:pt x="931938" y="716661"/>
                  </a:lnTo>
                  <a:lnTo>
                    <a:pt x="902538" y="760260"/>
                  </a:lnTo>
                  <a:lnTo>
                    <a:pt x="873772" y="804164"/>
                  </a:lnTo>
                  <a:lnTo>
                    <a:pt x="845642" y="848398"/>
                  </a:lnTo>
                  <a:lnTo>
                    <a:pt x="818146" y="892937"/>
                  </a:lnTo>
                  <a:lnTo>
                    <a:pt x="791286" y="937806"/>
                  </a:lnTo>
                  <a:lnTo>
                    <a:pt x="765060" y="982980"/>
                  </a:lnTo>
                  <a:lnTo>
                    <a:pt x="740791" y="1026033"/>
                  </a:lnTo>
                  <a:lnTo>
                    <a:pt x="717232" y="1069340"/>
                  </a:lnTo>
                  <a:lnTo>
                    <a:pt x="694397" y="1112926"/>
                  </a:lnTo>
                  <a:lnTo>
                    <a:pt x="672299" y="1156779"/>
                  </a:lnTo>
                  <a:lnTo>
                    <a:pt x="650925" y="1200899"/>
                  </a:lnTo>
                  <a:lnTo>
                    <a:pt x="630301" y="1245298"/>
                  </a:lnTo>
                  <a:lnTo>
                    <a:pt x="610438" y="1289964"/>
                  </a:lnTo>
                  <a:lnTo>
                    <a:pt x="591324" y="1334897"/>
                  </a:lnTo>
                  <a:lnTo>
                    <a:pt x="572985" y="1380096"/>
                  </a:lnTo>
                  <a:lnTo>
                    <a:pt x="555421" y="1425575"/>
                  </a:lnTo>
                  <a:lnTo>
                    <a:pt x="538657" y="1471320"/>
                  </a:lnTo>
                  <a:lnTo>
                    <a:pt x="522668" y="1517345"/>
                  </a:lnTo>
                  <a:lnTo>
                    <a:pt x="507504" y="1563624"/>
                  </a:lnTo>
                  <a:lnTo>
                    <a:pt x="491312" y="1612239"/>
                  </a:lnTo>
                  <a:lnTo>
                    <a:pt x="476262" y="1661248"/>
                  </a:lnTo>
                  <a:lnTo>
                    <a:pt x="462368" y="1710651"/>
                  </a:lnTo>
                  <a:lnTo>
                    <a:pt x="449643" y="1760397"/>
                  </a:lnTo>
                  <a:lnTo>
                    <a:pt x="438073" y="1810461"/>
                  </a:lnTo>
                  <a:lnTo>
                    <a:pt x="427685" y="1860804"/>
                  </a:lnTo>
                  <a:lnTo>
                    <a:pt x="418452" y="1911413"/>
                  </a:lnTo>
                  <a:lnTo>
                    <a:pt x="410413" y="1962238"/>
                  </a:lnTo>
                  <a:lnTo>
                    <a:pt x="403555" y="2013254"/>
                  </a:lnTo>
                  <a:lnTo>
                    <a:pt x="397891" y="2064435"/>
                  </a:lnTo>
                  <a:lnTo>
                    <a:pt x="393420" y="2115731"/>
                  </a:lnTo>
                  <a:lnTo>
                    <a:pt x="390144" y="2167128"/>
                  </a:lnTo>
                  <a:lnTo>
                    <a:pt x="397865" y="2185238"/>
                  </a:lnTo>
                  <a:lnTo>
                    <a:pt x="405003" y="2203335"/>
                  </a:lnTo>
                  <a:lnTo>
                    <a:pt x="411581" y="2222004"/>
                  </a:lnTo>
                  <a:lnTo>
                    <a:pt x="417576" y="2241816"/>
                  </a:lnTo>
                  <a:lnTo>
                    <a:pt x="417626" y="2226957"/>
                  </a:lnTo>
                  <a:lnTo>
                    <a:pt x="417957" y="2212098"/>
                  </a:lnTo>
                  <a:lnTo>
                    <a:pt x="418871" y="2197239"/>
                  </a:lnTo>
                  <a:lnTo>
                    <a:pt x="420636" y="2182380"/>
                  </a:lnTo>
                  <a:lnTo>
                    <a:pt x="422490" y="2131199"/>
                  </a:lnTo>
                  <a:lnTo>
                    <a:pt x="425780" y="2079828"/>
                  </a:lnTo>
                  <a:lnTo>
                    <a:pt x="430441" y="2028304"/>
                  </a:lnTo>
                  <a:lnTo>
                    <a:pt x="436435" y="1976691"/>
                  </a:lnTo>
                  <a:lnTo>
                    <a:pt x="443725" y="1925027"/>
                  </a:lnTo>
                  <a:lnTo>
                    <a:pt x="452259" y="1873377"/>
                  </a:lnTo>
                  <a:lnTo>
                    <a:pt x="461987" y="1821802"/>
                  </a:lnTo>
                  <a:lnTo>
                    <a:pt x="472897" y="1770329"/>
                  </a:lnTo>
                  <a:lnTo>
                    <a:pt x="484924" y="1719033"/>
                  </a:lnTo>
                  <a:lnTo>
                    <a:pt x="498030" y="1667954"/>
                  </a:lnTo>
                  <a:lnTo>
                    <a:pt x="512178" y="1617154"/>
                  </a:lnTo>
                  <a:lnTo>
                    <a:pt x="527316" y="1566672"/>
                  </a:lnTo>
                  <a:lnTo>
                    <a:pt x="543788" y="1517599"/>
                  </a:lnTo>
                  <a:lnTo>
                    <a:pt x="561187" y="1468678"/>
                  </a:lnTo>
                  <a:lnTo>
                    <a:pt x="579513" y="1419948"/>
                  </a:lnTo>
                  <a:lnTo>
                    <a:pt x="598716" y="1371434"/>
                  </a:lnTo>
                  <a:lnTo>
                    <a:pt x="618782" y="1323187"/>
                  </a:lnTo>
                  <a:lnTo>
                    <a:pt x="639711" y="1275207"/>
                  </a:lnTo>
                  <a:lnTo>
                    <a:pt x="661454" y="1227556"/>
                  </a:lnTo>
                  <a:lnTo>
                    <a:pt x="683996" y="1180261"/>
                  </a:lnTo>
                  <a:lnTo>
                    <a:pt x="707339" y="1133335"/>
                  </a:lnTo>
                  <a:lnTo>
                    <a:pt x="731431" y="1086827"/>
                  </a:lnTo>
                  <a:lnTo>
                    <a:pt x="756259" y="1040765"/>
                  </a:lnTo>
                  <a:lnTo>
                    <a:pt x="781824" y="995172"/>
                  </a:lnTo>
                  <a:lnTo>
                    <a:pt x="806958" y="948944"/>
                  </a:lnTo>
                  <a:lnTo>
                    <a:pt x="832853" y="903211"/>
                  </a:lnTo>
                  <a:lnTo>
                    <a:pt x="859472" y="857973"/>
                  </a:lnTo>
                  <a:lnTo>
                    <a:pt x="886802" y="813206"/>
                  </a:lnTo>
                  <a:lnTo>
                    <a:pt x="914831" y="768896"/>
                  </a:lnTo>
                  <a:lnTo>
                    <a:pt x="943559" y="725043"/>
                  </a:lnTo>
                  <a:lnTo>
                    <a:pt x="972934" y="681647"/>
                  </a:lnTo>
                  <a:lnTo>
                    <a:pt x="1002969" y="638670"/>
                  </a:lnTo>
                  <a:lnTo>
                    <a:pt x="1033640" y="596125"/>
                  </a:lnTo>
                  <a:lnTo>
                    <a:pt x="1064920" y="553999"/>
                  </a:lnTo>
                  <a:lnTo>
                    <a:pt x="1096810" y="512267"/>
                  </a:lnTo>
                  <a:lnTo>
                    <a:pt x="1129296" y="470916"/>
                  </a:lnTo>
                  <a:lnTo>
                    <a:pt x="1161554" y="429171"/>
                  </a:lnTo>
                  <a:lnTo>
                    <a:pt x="1194371" y="387832"/>
                  </a:lnTo>
                  <a:lnTo>
                    <a:pt x="1227785" y="347091"/>
                  </a:lnTo>
                  <a:lnTo>
                    <a:pt x="1261821" y="307124"/>
                  </a:lnTo>
                  <a:lnTo>
                    <a:pt x="1296543" y="268071"/>
                  </a:lnTo>
                  <a:lnTo>
                    <a:pt x="1331988" y="230124"/>
                  </a:lnTo>
                  <a:lnTo>
                    <a:pt x="1384757" y="170688"/>
                  </a:lnTo>
                  <a:lnTo>
                    <a:pt x="1411490" y="140970"/>
                  </a:lnTo>
                  <a:lnTo>
                    <a:pt x="1438668" y="111252"/>
                  </a:lnTo>
                  <a:lnTo>
                    <a:pt x="1494104" y="56197"/>
                  </a:lnTo>
                  <a:lnTo>
                    <a:pt x="1523314" y="27889"/>
                  </a:lnTo>
                  <a:lnTo>
                    <a:pt x="1552968" y="0"/>
                  </a:lnTo>
                  <a:close/>
                </a:path>
              </a:pathLst>
            </a:custGeom>
            <a:solidFill>
              <a:srgbClr val="756E54"/>
            </a:solidFill>
          </p:spPr>
          <p:txBody>
            <a:bodyPr wrap="square" lIns="0" tIns="0" rIns="0" bIns="0" rtlCol="0"/>
            <a:lstStyle/>
            <a:p>
              <a:endParaRPr sz="1588"/>
            </a:p>
          </p:txBody>
        </p:sp>
        <p:sp>
          <p:nvSpPr>
            <p:cNvPr id="8" name="object 8"/>
            <p:cNvSpPr/>
            <p:nvPr/>
          </p:nvSpPr>
          <p:spPr>
            <a:xfrm>
              <a:off x="886967" y="6502908"/>
              <a:ext cx="99060" cy="208788"/>
            </a:xfrm>
            <a:prstGeom prst="rect">
              <a:avLst/>
            </a:prstGeom>
            <a:blipFill>
              <a:blip r:embed="rId5" cstate="print"/>
              <a:stretch>
                <a:fillRect/>
              </a:stretch>
            </a:blipFill>
          </p:spPr>
          <p:txBody>
            <a:bodyPr wrap="square" lIns="0" tIns="0" rIns="0" bIns="0" rtlCol="0"/>
            <a:lstStyle/>
            <a:p>
              <a:endParaRPr sz="1588"/>
            </a:p>
          </p:txBody>
        </p:sp>
        <p:sp>
          <p:nvSpPr>
            <p:cNvPr id="9" name="object 9"/>
            <p:cNvSpPr/>
            <p:nvPr/>
          </p:nvSpPr>
          <p:spPr>
            <a:xfrm>
              <a:off x="0" y="1376171"/>
              <a:ext cx="1004569" cy="5340350"/>
            </a:xfrm>
            <a:custGeom>
              <a:avLst/>
              <a:gdLst/>
              <a:ahLst/>
              <a:cxnLst/>
              <a:rect l="l" t="t" r="r" b="b"/>
              <a:pathLst>
                <a:path w="1004569" h="5340350">
                  <a:moveTo>
                    <a:pt x="150863" y="0"/>
                  </a:moveTo>
                  <a:lnTo>
                    <a:pt x="0" y="0"/>
                  </a:lnTo>
                  <a:lnTo>
                    <a:pt x="0" y="5340108"/>
                  </a:lnTo>
                  <a:lnTo>
                    <a:pt x="150863" y="5340108"/>
                  </a:lnTo>
                  <a:lnTo>
                    <a:pt x="150863" y="0"/>
                  </a:lnTo>
                  <a:close/>
                </a:path>
                <a:path w="1004569" h="5340350">
                  <a:moveTo>
                    <a:pt x="835152" y="4632960"/>
                  </a:moveTo>
                  <a:lnTo>
                    <a:pt x="833386" y="4603318"/>
                  </a:lnTo>
                  <a:lnTo>
                    <a:pt x="832485" y="4574095"/>
                  </a:lnTo>
                  <a:lnTo>
                    <a:pt x="832142" y="4545736"/>
                  </a:lnTo>
                  <a:lnTo>
                    <a:pt x="832104" y="4518660"/>
                  </a:lnTo>
                  <a:lnTo>
                    <a:pt x="826096" y="4498848"/>
                  </a:lnTo>
                  <a:lnTo>
                    <a:pt x="819531" y="4480179"/>
                  </a:lnTo>
                  <a:lnTo>
                    <a:pt x="812380" y="4462081"/>
                  </a:lnTo>
                  <a:lnTo>
                    <a:pt x="804672" y="4443984"/>
                  </a:lnTo>
                  <a:lnTo>
                    <a:pt x="804672" y="4546092"/>
                  </a:lnTo>
                  <a:lnTo>
                    <a:pt x="807262" y="4555795"/>
                  </a:lnTo>
                  <a:lnTo>
                    <a:pt x="810577" y="4566475"/>
                  </a:lnTo>
                  <a:lnTo>
                    <a:pt x="814743" y="4578032"/>
                  </a:lnTo>
                  <a:lnTo>
                    <a:pt x="819912" y="4590288"/>
                  </a:lnTo>
                  <a:lnTo>
                    <a:pt x="823785" y="4601248"/>
                  </a:lnTo>
                  <a:lnTo>
                    <a:pt x="828103" y="4611624"/>
                  </a:lnTo>
                  <a:lnTo>
                    <a:pt x="832116" y="4622012"/>
                  </a:lnTo>
                  <a:lnTo>
                    <a:pt x="835152" y="4632960"/>
                  </a:lnTo>
                  <a:close/>
                </a:path>
                <a:path w="1004569" h="5340350">
                  <a:moveTo>
                    <a:pt x="1004316" y="5335536"/>
                  </a:moveTo>
                  <a:lnTo>
                    <a:pt x="984161" y="5290223"/>
                  </a:lnTo>
                  <a:lnTo>
                    <a:pt x="965606" y="5244109"/>
                  </a:lnTo>
                  <a:lnTo>
                    <a:pt x="948461" y="5197487"/>
                  </a:lnTo>
                  <a:lnTo>
                    <a:pt x="932472" y="5150650"/>
                  </a:lnTo>
                  <a:lnTo>
                    <a:pt x="917448" y="5103888"/>
                  </a:lnTo>
                  <a:lnTo>
                    <a:pt x="906487" y="5079898"/>
                  </a:lnTo>
                  <a:lnTo>
                    <a:pt x="917448" y="5103876"/>
                  </a:lnTo>
                  <a:lnTo>
                    <a:pt x="915606" y="5098148"/>
                  </a:lnTo>
                  <a:lnTo>
                    <a:pt x="914209" y="5092255"/>
                  </a:lnTo>
                  <a:lnTo>
                    <a:pt x="912507" y="5086096"/>
                  </a:lnTo>
                  <a:lnTo>
                    <a:pt x="909828" y="5079492"/>
                  </a:lnTo>
                  <a:lnTo>
                    <a:pt x="896277" y="5031029"/>
                  </a:lnTo>
                  <a:lnTo>
                    <a:pt x="884072" y="4982159"/>
                  </a:lnTo>
                  <a:lnTo>
                    <a:pt x="873188" y="4932972"/>
                  </a:lnTo>
                  <a:lnTo>
                    <a:pt x="863625" y="4883518"/>
                  </a:lnTo>
                  <a:lnTo>
                    <a:pt x="855370" y="4833861"/>
                  </a:lnTo>
                  <a:lnTo>
                    <a:pt x="848410" y="4784064"/>
                  </a:lnTo>
                  <a:lnTo>
                    <a:pt x="842721" y="4734204"/>
                  </a:lnTo>
                  <a:lnTo>
                    <a:pt x="838314" y="4684319"/>
                  </a:lnTo>
                  <a:lnTo>
                    <a:pt x="835152" y="4634484"/>
                  </a:lnTo>
                  <a:lnTo>
                    <a:pt x="831913" y="4622863"/>
                  </a:lnTo>
                  <a:lnTo>
                    <a:pt x="823150" y="4601908"/>
                  </a:lnTo>
                  <a:lnTo>
                    <a:pt x="819912" y="4590288"/>
                  </a:lnTo>
                  <a:lnTo>
                    <a:pt x="814743" y="4578909"/>
                  </a:lnTo>
                  <a:lnTo>
                    <a:pt x="810577" y="4567809"/>
                  </a:lnTo>
                  <a:lnTo>
                    <a:pt x="807262" y="4557293"/>
                  </a:lnTo>
                  <a:lnTo>
                    <a:pt x="804672" y="4547616"/>
                  </a:lnTo>
                  <a:lnTo>
                    <a:pt x="805141" y="4598467"/>
                  </a:lnTo>
                  <a:lnTo>
                    <a:pt x="806640" y="4649101"/>
                  </a:lnTo>
                  <a:lnTo>
                    <a:pt x="809218" y="4699495"/>
                  </a:lnTo>
                  <a:lnTo>
                    <a:pt x="812977" y="4749622"/>
                  </a:lnTo>
                  <a:lnTo>
                    <a:pt x="817994" y="4799457"/>
                  </a:lnTo>
                  <a:lnTo>
                    <a:pt x="824344" y="4848974"/>
                  </a:lnTo>
                  <a:lnTo>
                    <a:pt x="832104" y="4898136"/>
                  </a:lnTo>
                  <a:lnTo>
                    <a:pt x="843051" y="4925809"/>
                  </a:lnTo>
                  <a:lnTo>
                    <a:pt x="863815" y="4981727"/>
                  </a:lnTo>
                  <a:lnTo>
                    <a:pt x="874776" y="5009388"/>
                  </a:lnTo>
                  <a:lnTo>
                    <a:pt x="863142" y="4981511"/>
                  </a:lnTo>
                  <a:lnTo>
                    <a:pt x="852665" y="4953190"/>
                  </a:lnTo>
                  <a:lnTo>
                    <a:pt x="842187" y="4925174"/>
                  </a:lnTo>
                  <a:lnTo>
                    <a:pt x="830567" y="4898136"/>
                  </a:lnTo>
                  <a:lnTo>
                    <a:pt x="840270" y="4946599"/>
                  </a:lnTo>
                  <a:lnTo>
                    <a:pt x="850950" y="4995481"/>
                  </a:lnTo>
                  <a:lnTo>
                    <a:pt x="862507" y="5044084"/>
                  </a:lnTo>
                  <a:lnTo>
                    <a:pt x="874776" y="5091696"/>
                  </a:lnTo>
                  <a:lnTo>
                    <a:pt x="905446" y="5169522"/>
                  </a:lnTo>
                  <a:lnTo>
                    <a:pt x="924369" y="5211864"/>
                  </a:lnTo>
                  <a:lnTo>
                    <a:pt x="943800" y="5253698"/>
                  </a:lnTo>
                  <a:lnTo>
                    <a:pt x="963815" y="5294947"/>
                  </a:lnTo>
                  <a:lnTo>
                    <a:pt x="984504" y="5335536"/>
                  </a:lnTo>
                  <a:lnTo>
                    <a:pt x="1004316" y="5335536"/>
                  </a:lnTo>
                  <a:close/>
                </a:path>
              </a:pathLst>
            </a:custGeom>
            <a:solidFill>
              <a:srgbClr val="756E54"/>
            </a:solidFill>
          </p:spPr>
          <p:txBody>
            <a:bodyPr wrap="square" lIns="0" tIns="0" rIns="0" bIns="0" rtlCol="0"/>
            <a:lstStyle/>
            <a:p>
              <a:endParaRPr sz="1588"/>
            </a:p>
          </p:txBody>
        </p:sp>
        <p:sp>
          <p:nvSpPr>
            <p:cNvPr id="10" name="object 10"/>
            <p:cNvSpPr/>
            <p:nvPr/>
          </p:nvSpPr>
          <p:spPr>
            <a:xfrm>
              <a:off x="0" y="1647444"/>
              <a:ext cx="1313815" cy="419100"/>
            </a:xfrm>
            <a:custGeom>
              <a:avLst/>
              <a:gdLst/>
              <a:ahLst/>
              <a:cxnLst/>
              <a:rect l="l" t="t" r="r" b="b"/>
              <a:pathLst>
                <a:path w="1313815" h="419100">
                  <a:moveTo>
                    <a:pt x="1110996" y="419100"/>
                  </a:moveTo>
                  <a:lnTo>
                    <a:pt x="1028700" y="419100"/>
                  </a:lnTo>
                  <a:lnTo>
                    <a:pt x="0" y="416061"/>
                  </a:lnTo>
                  <a:lnTo>
                    <a:pt x="0" y="138685"/>
                  </a:lnTo>
                  <a:lnTo>
                    <a:pt x="1524" y="0"/>
                  </a:lnTo>
                  <a:lnTo>
                    <a:pt x="1106424" y="1524"/>
                  </a:lnTo>
                  <a:lnTo>
                    <a:pt x="1110996" y="6096"/>
                  </a:lnTo>
                  <a:lnTo>
                    <a:pt x="1114044" y="6096"/>
                  </a:lnTo>
                  <a:lnTo>
                    <a:pt x="1114044" y="9144"/>
                  </a:lnTo>
                  <a:lnTo>
                    <a:pt x="1118616" y="9144"/>
                  </a:lnTo>
                  <a:lnTo>
                    <a:pt x="1307592" y="198120"/>
                  </a:lnTo>
                  <a:lnTo>
                    <a:pt x="1311878" y="204073"/>
                  </a:lnTo>
                  <a:lnTo>
                    <a:pt x="1313307" y="210312"/>
                  </a:lnTo>
                  <a:lnTo>
                    <a:pt x="1311878" y="216550"/>
                  </a:lnTo>
                  <a:lnTo>
                    <a:pt x="1307592" y="222504"/>
                  </a:lnTo>
                  <a:lnTo>
                    <a:pt x="1117092" y="413004"/>
                  </a:lnTo>
                  <a:lnTo>
                    <a:pt x="1115568" y="413004"/>
                  </a:lnTo>
                  <a:lnTo>
                    <a:pt x="1114044" y="414528"/>
                  </a:lnTo>
                  <a:lnTo>
                    <a:pt x="1110996" y="419100"/>
                  </a:lnTo>
                  <a:close/>
                </a:path>
              </a:pathLst>
            </a:custGeom>
            <a:solidFill>
              <a:srgbClr val="A52F0F"/>
            </a:solidFill>
          </p:spPr>
          <p:txBody>
            <a:bodyPr wrap="square" lIns="0" tIns="0" rIns="0" bIns="0" rtlCol="0"/>
            <a:lstStyle/>
            <a:p>
              <a:endParaRPr sz="1588"/>
            </a:p>
          </p:txBody>
        </p:sp>
      </p:grpSp>
      <p:sp>
        <p:nvSpPr>
          <p:cNvPr id="11" name="object 11"/>
          <p:cNvSpPr txBox="1"/>
          <p:nvPr/>
        </p:nvSpPr>
        <p:spPr>
          <a:xfrm>
            <a:off x="2162301" y="1304049"/>
            <a:ext cx="8238565" cy="1812371"/>
          </a:xfrm>
          <a:prstGeom prst="rect">
            <a:avLst/>
          </a:prstGeom>
        </p:spPr>
        <p:txBody>
          <a:bodyPr vert="horz" wrap="square" lIns="0" tIns="91328" rIns="0" bIns="0" rtlCol="0">
            <a:spAutoFit/>
          </a:bodyPr>
          <a:lstStyle/>
          <a:p>
            <a:pPr marL="49029" algn="ctr">
              <a:spcBef>
                <a:spcPts val="1284"/>
              </a:spcBef>
            </a:pPr>
            <a:r>
              <a:rPr lang="vi-VN" sz="2118" b="1" spc="-4" dirty="0">
                <a:solidFill>
                  <a:srgbClr val="0000E6"/>
                </a:solidFill>
                <a:latin typeface="Times New Roman"/>
                <a:cs typeface="Times New Roman"/>
              </a:rPr>
              <a:t>BÀI </a:t>
            </a:r>
            <a:r>
              <a:rPr lang="vi-VN" sz="2118" b="1" spc="22" dirty="0">
                <a:solidFill>
                  <a:srgbClr val="0000E6"/>
                </a:solidFill>
                <a:latin typeface="Times New Roman"/>
                <a:cs typeface="Times New Roman"/>
              </a:rPr>
              <a:t>10. TRỘN THƯ TRONG WORD</a:t>
            </a:r>
          </a:p>
          <a:p>
            <a:pPr marL="10647">
              <a:spcBef>
                <a:spcPts val="609"/>
              </a:spcBef>
              <a:tabLst>
                <a:tab pos="384381" algn="l"/>
              </a:tabLst>
            </a:pPr>
            <a:r>
              <a:rPr lang="vi-VN" sz="1765" b="1" spc="22" dirty="0">
                <a:latin typeface="+mj-lt"/>
                <a:cs typeface="Times New Roman"/>
              </a:rPr>
              <a:t>Bước 2: </a:t>
            </a:r>
            <a:r>
              <a:rPr lang="vi-VN" sz="1765" dirty="0">
                <a:latin typeface="+mj-lt"/>
              </a:rPr>
              <a:t> Lựa chọn dữ liệu kết nối</a:t>
            </a:r>
          </a:p>
          <a:p>
            <a:pPr marL="10647">
              <a:spcBef>
                <a:spcPts val="609"/>
              </a:spcBef>
              <a:tabLst>
                <a:tab pos="384381" algn="l"/>
              </a:tabLst>
            </a:pPr>
            <a:r>
              <a:rPr lang="vi-VN" sz="1765" b="1" dirty="0">
                <a:latin typeface="+mj-lt"/>
              </a:rPr>
              <a:t>Bước 3</a:t>
            </a:r>
            <a:r>
              <a:rPr lang="vi-VN" sz="1765" dirty="0">
                <a:latin typeface="+mj-lt"/>
              </a:rPr>
              <a:t>: Chèn dữ liệu vào văn bản</a:t>
            </a:r>
          </a:p>
          <a:p>
            <a:pPr marL="10647">
              <a:spcBef>
                <a:spcPts val="609"/>
              </a:spcBef>
              <a:tabLst>
                <a:tab pos="384381" algn="l"/>
              </a:tabLst>
            </a:pPr>
            <a:r>
              <a:rPr lang="vi-VN" sz="1765" b="1" dirty="0">
                <a:latin typeface="+mj-lt"/>
              </a:rPr>
              <a:t>Bước 4</a:t>
            </a:r>
            <a:r>
              <a:rPr lang="vi-VN" sz="1765" dirty="0">
                <a:latin typeface="+mj-lt"/>
              </a:rPr>
              <a:t>: Xem lại văn bản trước khi hoàn thiện quá trình trộn thư</a:t>
            </a:r>
          </a:p>
          <a:p>
            <a:pPr marL="10647">
              <a:spcBef>
                <a:spcPts val="609"/>
              </a:spcBef>
              <a:tabLst>
                <a:tab pos="384381" algn="l"/>
              </a:tabLst>
            </a:pPr>
            <a:r>
              <a:rPr lang="vi-VN" sz="1765" b="1" dirty="0">
                <a:latin typeface="+mj-lt"/>
              </a:rPr>
              <a:t>Bước 5</a:t>
            </a:r>
            <a:r>
              <a:rPr lang="vi-VN" sz="1765" dirty="0">
                <a:latin typeface="+mj-lt"/>
              </a:rPr>
              <a:t>: Hoàn thiện quá trình trộn thư (mail merge)</a:t>
            </a:r>
          </a:p>
        </p:txBody>
      </p:sp>
      <p:sp>
        <p:nvSpPr>
          <p:cNvPr id="12" name="object 12"/>
          <p:cNvSpPr/>
          <p:nvPr/>
        </p:nvSpPr>
        <p:spPr>
          <a:xfrm>
            <a:off x="1658471" y="933225"/>
            <a:ext cx="8875059" cy="281268"/>
          </a:xfrm>
          <a:custGeom>
            <a:avLst/>
            <a:gdLst/>
            <a:ahLst/>
            <a:cxnLst/>
            <a:rect l="l" t="t" r="r" b="b"/>
            <a:pathLst>
              <a:path w="10058400" h="318769">
                <a:moveTo>
                  <a:pt x="10058400" y="318516"/>
                </a:moveTo>
                <a:lnTo>
                  <a:pt x="0" y="318516"/>
                </a:lnTo>
                <a:lnTo>
                  <a:pt x="0" y="0"/>
                </a:lnTo>
                <a:lnTo>
                  <a:pt x="10058400" y="0"/>
                </a:lnTo>
                <a:lnTo>
                  <a:pt x="10058400" y="318516"/>
                </a:lnTo>
                <a:close/>
              </a:path>
            </a:pathLst>
          </a:custGeom>
          <a:solidFill>
            <a:srgbClr val="FFBF00"/>
          </a:solidFill>
        </p:spPr>
        <p:txBody>
          <a:bodyPr wrap="square" lIns="0" tIns="0" rIns="0" bIns="0" rtlCol="0"/>
          <a:lstStyle/>
          <a:p>
            <a:endParaRPr sz="1588"/>
          </a:p>
        </p:txBody>
      </p:sp>
      <p:sp>
        <p:nvSpPr>
          <p:cNvPr id="13" name="object 13"/>
          <p:cNvSpPr txBox="1"/>
          <p:nvPr/>
        </p:nvSpPr>
        <p:spPr>
          <a:xfrm>
            <a:off x="2085619" y="978510"/>
            <a:ext cx="4666129" cy="212124"/>
          </a:xfrm>
          <a:prstGeom prst="rect">
            <a:avLst/>
          </a:prstGeom>
        </p:spPr>
        <p:txBody>
          <a:bodyPr vert="horz" wrap="square" lIns="0" tIns="15128" rIns="0" bIns="0" rtlCol="0">
            <a:spAutoFit/>
          </a:bodyPr>
          <a:lstStyle/>
          <a:p>
            <a:pPr marL="11206">
              <a:spcBef>
                <a:spcPts val="119"/>
              </a:spcBef>
              <a:tabLst>
                <a:tab pos="3744085" algn="l"/>
              </a:tabLst>
            </a:pPr>
            <a:r>
              <a:rPr sz="1279" b="1" spc="22" dirty="0">
                <a:latin typeface="Times New Roman"/>
                <a:cs typeface="Times New Roman"/>
              </a:rPr>
              <a:t>T</a:t>
            </a:r>
            <a:r>
              <a:rPr sz="1279" b="1" spc="31" dirty="0">
                <a:latin typeface="Times New Roman"/>
                <a:cs typeface="Times New Roman"/>
              </a:rPr>
              <a:t>R</a:t>
            </a:r>
            <a:r>
              <a:rPr sz="1279" b="1" spc="18" dirty="0">
                <a:latin typeface="Times New Roman"/>
                <a:cs typeface="Times New Roman"/>
              </a:rPr>
              <a:t>U</a:t>
            </a:r>
            <a:r>
              <a:rPr sz="1279" b="1" spc="31" dirty="0">
                <a:latin typeface="Times New Roman"/>
                <a:cs typeface="Times New Roman"/>
              </a:rPr>
              <a:t>N</a:t>
            </a:r>
            <a:r>
              <a:rPr sz="1279" b="1" spc="22" dirty="0">
                <a:latin typeface="Times New Roman"/>
                <a:cs typeface="Times New Roman"/>
              </a:rPr>
              <a:t>G</a:t>
            </a:r>
            <a:r>
              <a:rPr sz="1279" b="1" spc="-44" dirty="0">
                <a:latin typeface="Times New Roman"/>
                <a:cs typeface="Times New Roman"/>
              </a:rPr>
              <a:t> </a:t>
            </a:r>
            <a:r>
              <a:rPr sz="1279" b="1" spc="22" dirty="0">
                <a:latin typeface="Times New Roman"/>
                <a:cs typeface="Times New Roman"/>
              </a:rPr>
              <a:t>T</a:t>
            </a:r>
            <a:r>
              <a:rPr sz="1279" b="1" spc="18" dirty="0">
                <a:latin typeface="Times New Roman"/>
                <a:cs typeface="Times New Roman"/>
              </a:rPr>
              <a:t>Â</a:t>
            </a:r>
            <a:r>
              <a:rPr sz="1279" b="1" spc="31" dirty="0">
                <a:latin typeface="Times New Roman"/>
                <a:cs typeface="Times New Roman"/>
              </a:rPr>
              <a:t>M</a:t>
            </a:r>
            <a:r>
              <a:rPr sz="1279" b="1" spc="-26" dirty="0">
                <a:latin typeface="Times New Roman"/>
                <a:cs typeface="Times New Roman"/>
              </a:rPr>
              <a:t> </a:t>
            </a:r>
            <a:r>
              <a:rPr sz="1279" b="1" spc="9" dirty="0">
                <a:latin typeface="Times New Roman"/>
                <a:cs typeface="Times New Roman"/>
              </a:rPr>
              <a:t>T</a:t>
            </a:r>
            <a:r>
              <a:rPr sz="1279" b="1" spc="18" dirty="0">
                <a:latin typeface="Times New Roman"/>
                <a:cs typeface="Times New Roman"/>
              </a:rPr>
              <a:t>IN</a:t>
            </a:r>
            <a:r>
              <a:rPr sz="1279" b="1" spc="4" dirty="0">
                <a:latin typeface="Times New Roman"/>
                <a:cs typeface="Times New Roman"/>
              </a:rPr>
              <a:t> </a:t>
            </a:r>
            <a:r>
              <a:rPr sz="1279" b="1" spc="9" dirty="0">
                <a:latin typeface="Times New Roman"/>
                <a:cs typeface="Times New Roman"/>
              </a:rPr>
              <a:t>H</a:t>
            </a:r>
            <a:r>
              <a:rPr sz="1279" b="1" spc="22" dirty="0">
                <a:latin typeface="Times New Roman"/>
                <a:cs typeface="Times New Roman"/>
              </a:rPr>
              <a:t>ỌC</a:t>
            </a:r>
            <a:r>
              <a:rPr sz="1279" b="1" spc="4" dirty="0">
                <a:latin typeface="Times New Roman"/>
                <a:cs typeface="Times New Roman"/>
              </a:rPr>
              <a:t> </a:t>
            </a:r>
            <a:r>
              <a:rPr sz="1279" b="1" spc="22" dirty="0">
                <a:latin typeface="Times New Roman"/>
                <a:cs typeface="Times New Roman"/>
              </a:rPr>
              <a:t>S</a:t>
            </a:r>
            <a:r>
              <a:rPr sz="1279" b="1" spc="31" dirty="0">
                <a:latin typeface="Times New Roman"/>
                <a:cs typeface="Times New Roman"/>
              </a:rPr>
              <a:t>A</a:t>
            </a:r>
            <a:r>
              <a:rPr sz="1279" b="1" spc="22" dirty="0">
                <a:latin typeface="Times New Roman"/>
                <a:cs typeface="Times New Roman"/>
              </a:rPr>
              <a:t>O</a:t>
            </a:r>
            <a:r>
              <a:rPr sz="1279" b="1" spc="-31" dirty="0">
                <a:latin typeface="Times New Roman"/>
                <a:cs typeface="Times New Roman"/>
              </a:rPr>
              <a:t> </a:t>
            </a:r>
            <a:r>
              <a:rPr sz="1279" b="1" spc="4" dirty="0">
                <a:latin typeface="Times New Roman"/>
                <a:cs typeface="Times New Roman"/>
              </a:rPr>
              <a:t>V</a:t>
            </a:r>
            <a:r>
              <a:rPr sz="1279" b="1" spc="18" dirty="0">
                <a:latin typeface="Times New Roman"/>
                <a:cs typeface="Times New Roman"/>
              </a:rPr>
              <a:t>IỆT</a:t>
            </a:r>
            <a:r>
              <a:rPr sz="1279" b="1" dirty="0">
                <a:latin typeface="Times New Roman"/>
                <a:cs typeface="Times New Roman"/>
              </a:rPr>
              <a:t>	</a:t>
            </a:r>
            <a:r>
              <a:rPr sz="1279" spc="13" dirty="0">
                <a:latin typeface="Times New Roman"/>
                <a:cs typeface="Times New Roman"/>
              </a:rPr>
              <a:t>0812.</a:t>
            </a:r>
            <a:r>
              <a:rPr sz="1279" spc="-40" dirty="0">
                <a:latin typeface="Times New Roman"/>
                <a:cs typeface="Times New Roman"/>
              </a:rPr>
              <a:t>1</a:t>
            </a:r>
            <a:r>
              <a:rPr sz="1279" spc="13" dirty="0">
                <a:latin typeface="Times New Roman"/>
                <a:cs typeface="Times New Roman"/>
              </a:rPr>
              <a:t>14.345</a:t>
            </a:r>
            <a:endParaRPr sz="1279">
              <a:latin typeface="Times New Roman"/>
              <a:cs typeface="Times New Roman"/>
            </a:endParaRPr>
          </a:p>
        </p:txBody>
      </p:sp>
      <p:sp>
        <p:nvSpPr>
          <p:cNvPr id="14" name="object 14"/>
          <p:cNvSpPr txBox="1"/>
          <p:nvPr/>
        </p:nvSpPr>
        <p:spPr>
          <a:xfrm>
            <a:off x="7559354" y="923378"/>
            <a:ext cx="2780740" cy="279526"/>
          </a:xfrm>
          <a:prstGeom prst="rect">
            <a:avLst/>
          </a:prstGeom>
        </p:spPr>
        <p:txBody>
          <a:bodyPr vert="horz" wrap="square" lIns="0" tIns="14568" rIns="0" bIns="0" rtlCol="0">
            <a:spAutoFit/>
          </a:bodyPr>
          <a:lstStyle/>
          <a:p>
            <a:pPr marL="11206">
              <a:spcBef>
                <a:spcPts val="115"/>
              </a:spcBef>
              <a:tabLst>
                <a:tab pos="1456842" algn="l"/>
              </a:tabLst>
            </a:pPr>
            <a:r>
              <a:rPr sz="1279" spc="9" dirty="0">
                <a:latin typeface="Times New Roman"/>
                <a:cs typeface="Times New Roman"/>
              </a:rPr>
              <a:t>blogdaytinhoc.com	</a:t>
            </a:r>
            <a:r>
              <a:rPr sz="1721" b="1" spc="-13" dirty="0">
                <a:latin typeface="UnBatang"/>
                <a:cs typeface="UnBatang"/>
              </a:rPr>
              <a:t></a:t>
            </a:r>
            <a:r>
              <a:rPr sz="1279" spc="-13" dirty="0">
                <a:latin typeface="Times New Roman"/>
                <a:cs typeface="Times New Roman"/>
              </a:rPr>
              <a:t>Bạch </a:t>
            </a:r>
            <a:r>
              <a:rPr sz="1279" spc="18" dirty="0">
                <a:latin typeface="Times New Roman"/>
                <a:cs typeface="Times New Roman"/>
              </a:rPr>
              <a:t>Xuân</a:t>
            </a:r>
            <a:r>
              <a:rPr sz="1279" spc="-57" dirty="0">
                <a:latin typeface="Times New Roman"/>
                <a:cs typeface="Times New Roman"/>
              </a:rPr>
              <a:t> </a:t>
            </a:r>
            <a:r>
              <a:rPr sz="1279" spc="9" dirty="0">
                <a:latin typeface="Times New Roman"/>
                <a:cs typeface="Times New Roman"/>
              </a:rPr>
              <a:t>Hiến</a:t>
            </a:r>
            <a:endParaRPr sz="1279">
              <a:latin typeface="Times New Roman"/>
              <a:cs typeface="Times New Roman"/>
            </a:endParaRPr>
          </a:p>
        </p:txBody>
      </p:sp>
      <p:grpSp>
        <p:nvGrpSpPr>
          <p:cNvPr id="15" name="object 15"/>
          <p:cNvGrpSpPr/>
          <p:nvPr/>
        </p:nvGrpSpPr>
        <p:grpSpPr>
          <a:xfrm>
            <a:off x="5548705" y="933225"/>
            <a:ext cx="2022662" cy="286871"/>
            <a:chOff x="4408932" y="1057655"/>
            <a:chExt cx="2292350" cy="325120"/>
          </a:xfrm>
        </p:grpSpPr>
        <p:sp>
          <p:nvSpPr>
            <p:cNvPr id="16" name="object 16"/>
            <p:cNvSpPr/>
            <p:nvPr/>
          </p:nvSpPr>
          <p:spPr>
            <a:xfrm>
              <a:off x="4408932" y="1057655"/>
              <a:ext cx="326136" cy="324612"/>
            </a:xfrm>
            <a:prstGeom prst="rect">
              <a:avLst/>
            </a:prstGeom>
            <a:blipFill>
              <a:blip r:embed="rId6" cstate="print"/>
              <a:stretch>
                <a:fillRect/>
              </a:stretch>
            </a:blipFill>
          </p:spPr>
          <p:txBody>
            <a:bodyPr wrap="square" lIns="0" tIns="0" rIns="0" bIns="0" rtlCol="0"/>
            <a:lstStyle/>
            <a:p>
              <a:endParaRPr sz="1588"/>
            </a:p>
          </p:txBody>
        </p:sp>
        <p:sp>
          <p:nvSpPr>
            <p:cNvPr id="17" name="object 17"/>
            <p:cNvSpPr/>
            <p:nvPr/>
          </p:nvSpPr>
          <p:spPr>
            <a:xfrm>
              <a:off x="6333744" y="1057655"/>
              <a:ext cx="367283" cy="312420"/>
            </a:xfrm>
            <a:prstGeom prst="rect">
              <a:avLst/>
            </a:prstGeom>
            <a:blipFill>
              <a:blip r:embed="rId7" cstate="print"/>
              <a:stretch>
                <a:fillRect/>
              </a:stretch>
            </a:blipFill>
          </p:spPr>
          <p:txBody>
            <a:bodyPr wrap="square" lIns="0" tIns="0" rIns="0" bIns="0" rtlCol="0"/>
            <a:lstStyle/>
            <a:p>
              <a:endParaRPr sz="1588"/>
            </a:p>
          </p:txBody>
        </p:sp>
      </p:grpSp>
      <p:sp>
        <p:nvSpPr>
          <p:cNvPr id="18" name="object 6">
            <a:extLst>
              <a:ext uri="{FF2B5EF4-FFF2-40B4-BE49-F238E27FC236}">
                <a16:creationId xmlns:a16="http://schemas.microsoft.com/office/drawing/2014/main" id="{D91CF2A2-8730-6244-87FF-0CACFD5861ED}"/>
              </a:ext>
            </a:extLst>
          </p:cNvPr>
          <p:cNvSpPr/>
          <p:nvPr/>
        </p:nvSpPr>
        <p:spPr>
          <a:xfrm>
            <a:off x="1658471" y="928967"/>
            <a:ext cx="8875059" cy="281268"/>
          </a:xfrm>
          <a:custGeom>
            <a:avLst/>
            <a:gdLst/>
            <a:ahLst/>
            <a:cxnLst/>
            <a:rect l="l" t="t" r="r" b="b"/>
            <a:pathLst>
              <a:path w="10058400" h="318769">
                <a:moveTo>
                  <a:pt x="10058400" y="318516"/>
                </a:moveTo>
                <a:lnTo>
                  <a:pt x="0" y="318516"/>
                </a:lnTo>
                <a:lnTo>
                  <a:pt x="0" y="0"/>
                </a:lnTo>
                <a:lnTo>
                  <a:pt x="10058400" y="0"/>
                </a:lnTo>
                <a:lnTo>
                  <a:pt x="10058400" y="318516"/>
                </a:lnTo>
                <a:close/>
              </a:path>
            </a:pathLst>
          </a:custGeom>
          <a:solidFill>
            <a:srgbClr val="FFBF00"/>
          </a:solidFill>
        </p:spPr>
        <p:txBody>
          <a:bodyPr wrap="square" lIns="0" tIns="0" rIns="0" bIns="0" rtlCol="0"/>
          <a:lstStyle/>
          <a:p>
            <a:endParaRPr sz="1588"/>
          </a:p>
        </p:txBody>
      </p:sp>
    </p:spTree>
    <p:extLst>
      <p:ext uri="{BB962C8B-B14F-4D97-AF65-F5344CB8AC3E}">
        <p14:creationId xmlns:p14="http://schemas.microsoft.com/office/powerpoint/2010/main" val="24905847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658471" y="933225"/>
            <a:ext cx="8875059" cy="4992893"/>
          </a:xfrm>
          <a:prstGeom prst="rect">
            <a:avLst/>
          </a:prstGeom>
          <a:blipFill>
            <a:blip r:embed="rId2" cstate="print"/>
            <a:stretch>
              <a:fillRect/>
            </a:stretch>
          </a:blipFill>
        </p:spPr>
        <p:txBody>
          <a:bodyPr wrap="square" lIns="0" tIns="0" rIns="0" bIns="0" rtlCol="0"/>
          <a:lstStyle/>
          <a:p>
            <a:endParaRPr sz="1588"/>
          </a:p>
        </p:txBody>
      </p:sp>
      <p:grpSp>
        <p:nvGrpSpPr>
          <p:cNvPr id="3" name="object 3"/>
          <p:cNvGrpSpPr/>
          <p:nvPr/>
        </p:nvGrpSpPr>
        <p:grpSpPr>
          <a:xfrm>
            <a:off x="1658471" y="933225"/>
            <a:ext cx="2080372" cy="4993341"/>
            <a:chOff x="0" y="1057655"/>
            <a:chExt cx="2357755" cy="5659120"/>
          </a:xfrm>
        </p:grpSpPr>
        <p:sp>
          <p:nvSpPr>
            <p:cNvPr id="4" name="object 4"/>
            <p:cNvSpPr/>
            <p:nvPr/>
          </p:nvSpPr>
          <p:spPr>
            <a:xfrm>
              <a:off x="0" y="1240536"/>
              <a:ext cx="2357628" cy="5475732"/>
            </a:xfrm>
            <a:prstGeom prst="rect">
              <a:avLst/>
            </a:prstGeom>
            <a:blipFill>
              <a:blip r:embed="rId3" cstate="print"/>
              <a:stretch>
                <a:fillRect/>
              </a:stretch>
            </a:blipFill>
          </p:spPr>
          <p:txBody>
            <a:bodyPr wrap="square" lIns="0" tIns="0" rIns="0" bIns="0" rtlCol="0"/>
            <a:lstStyle/>
            <a:p>
              <a:endParaRPr sz="1588"/>
            </a:p>
          </p:txBody>
        </p:sp>
        <p:sp>
          <p:nvSpPr>
            <p:cNvPr id="5" name="object 5"/>
            <p:cNvSpPr/>
            <p:nvPr/>
          </p:nvSpPr>
          <p:spPr>
            <a:xfrm>
              <a:off x="22847" y="1057655"/>
              <a:ext cx="1164590" cy="5654675"/>
            </a:xfrm>
            <a:custGeom>
              <a:avLst/>
              <a:gdLst/>
              <a:ahLst/>
              <a:cxnLst/>
              <a:rect l="l" t="t" r="r" b="b"/>
              <a:pathLst>
                <a:path w="1164590" h="5654675">
                  <a:moveTo>
                    <a:pt x="408444" y="3630180"/>
                  </a:moveTo>
                  <a:lnTo>
                    <a:pt x="404533" y="3585768"/>
                  </a:lnTo>
                  <a:lnTo>
                    <a:pt x="400062" y="3540074"/>
                  </a:lnTo>
                  <a:lnTo>
                    <a:pt x="395579" y="3494087"/>
                  </a:lnTo>
                  <a:lnTo>
                    <a:pt x="391680" y="3448824"/>
                  </a:lnTo>
                  <a:lnTo>
                    <a:pt x="391680" y="3418344"/>
                  </a:lnTo>
                  <a:lnTo>
                    <a:pt x="380809" y="3368700"/>
                  </a:lnTo>
                  <a:lnTo>
                    <a:pt x="370141" y="3319119"/>
                  </a:lnTo>
                  <a:lnTo>
                    <a:pt x="359676" y="3269602"/>
                  </a:lnTo>
                  <a:lnTo>
                    <a:pt x="349415" y="3220148"/>
                  </a:lnTo>
                  <a:lnTo>
                    <a:pt x="339356" y="3170720"/>
                  </a:lnTo>
                  <a:lnTo>
                    <a:pt x="329501" y="3121317"/>
                  </a:lnTo>
                  <a:lnTo>
                    <a:pt x="319849" y="3071939"/>
                  </a:lnTo>
                  <a:lnTo>
                    <a:pt x="310400" y="3022549"/>
                  </a:lnTo>
                  <a:lnTo>
                    <a:pt x="301155" y="2973171"/>
                  </a:lnTo>
                  <a:lnTo>
                    <a:pt x="292112" y="2923768"/>
                  </a:lnTo>
                  <a:lnTo>
                    <a:pt x="283273" y="2874340"/>
                  </a:lnTo>
                  <a:lnTo>
                    <a:pt x="274637" y="2824886"/>
                  </a:lnTo>
                  <a:lnTo>
                    <a:pt x="266204" y="2775369"/>
                  </a:lnTo>
                  <a:lnTo>
                    <a:pt x="257975" y="2725788"/>
                  </a:lnTo>
                  <a:lnTo>
                    <a:pt x="249948" y="2676156"/>
                  </a:lnTo>
                  <a:lnTo>
                    <a:pt x="241388" y="2624874"/>
                  </a:lnTo>
                  <a:lnTo>
                    <a:pt x="233006" y="2573629"/>
                  </a:lnTo>
                  <a:lnTo>
                    <a:pt x="224777" y="2522436"/>
                  </a:lnTo>
                  <a:lnTo>
                    <a:pt x="216725" y="2471267"/>
                  </a:lnTo>
                  <a:lnTo>
                    <a:pt x="208813" y="2420124"/>
                  </a:lnTo>
                  <a:lnTo>
                    <a:pt x="201066" y="2368981"/>
                  </a:lnTo>
                  <a:lnTo>
                    <a:pt x="193459" y="2317839"/>
                  </a:lnTo>
                  <a:lnTo>
                    <a:pt x="186004" y="2266696"/>
                  </a:lnTo>
                  <a:lnTo>
                    <a:pt x="178701" y="2215527"/>
                  </a:lnTo>
                  <a:lnTo>
                    <a:pt x="171526" y="2164321"/>
                  </a:lnTo>
                  <a:lnTo>
                    <a:pt x="164490" y="2113089"/>
                  </a:lnTo>
                  <a:lnTo>
                    <a:pt x="157594" y="2061806"/>
                  </a:lnTo>
                  <a:lnTo>
                    <a:pt x="150837" y="2010473"/>
                  </a:lnTo>
                  <a:lnTo>
                    <a:pt x="144195" y="1959063"/>
                  </a:lnTo>
                  <a:lnTo>
                    <a:pt x="137693" y="1907590"/>
                  </a:lnTo>
                  <a:lnTo>
                    <a:pt x="131305" y="1856028"/>
                  </a:lnTo>
                  <a:lnTo>
                    <a:pt x="125031" y="1804365"/>
                  </a:lnTo>
                  <a:lnTo>
                    <a:pt x="118884" y="1752612"/>
                  </a:lnTo>
                  <a:lnTo>
                    <a:pt x="113106" y="1701292"/>
                  </a:lnTo>
                  <a:lnTo>
                    <a:pt x="107480" y="1649984"/>
                  </a:lnTo>
                  <a:lnTo>
                    <a:pt x="101993" y="1598663"/>
                  </a:lnTo>
                  <a:lnTo>
                    <a:pt x="96634" y="1547329"/>
                  </a:lnTo>
                  <a:lnTo>
                    <a:pt x="91427" y="1495971"/>
                  </a:lnTo>
                  <a:lnTo>
                    <a:pt x="86372" y="1444586"/>
                  </a:lnTo>
                  <a:lnTo>
                    <a:pt x="81445" y="1393177"/>
                  </a:lnTo>
                  <a:lnTo>
                    <a:pt x="76657" y="1341742"/>
                  </a:lnTo>
                  <a:lnTo>
                    <a:pt x="72021" y="1290269"/>
                  </a:lnTo>
                  <a:lnTo>
                    <a:pt x="67513" y="1238745"/>
                  </a:lnTo>
                  <a:lnTo>
                    <a:pt x="63157" y="1187170"/>
                  </a:lnTo>
                  <a:lnTo>
                    <a:pt x="58940" y="1135557"/>
                  </a:lnTo>
                  <a:lnTo>
                    <a:pt x="54851" y="1083881"/>
                  </a:lnTo>
                  <a:lnTo>
                    <a:pt x="50914" y="1032141"/>
                  </a:lnTo>
                  <a:lnTo>
                    <a:pt x="47129" y="980338"/>
                  </a:lnTo>
                  <a:lnTo>
                    <a:pt x="43472" y="928471"/>
                  </a:lnTo>
                  <a:lnTo>
                    <a:pt x="39954" y="876515"/>
                  </a:lnTo>
                  <a:lnTo>
                    <a:pt x="36588" y="824484"/>
                  </a:lnTo>
                  <a:lnTo>
                    <a:pt x="33591" y="773176"/>
                  </a:lnTo>
                  <a:lnTo>
                    <a:pt x="30822" y="724027"/>
                  </a:lnTo>
                  <a:lnTo>
                    <a:pt x="27965" y="671918"/>
                  </a:lnTo>
                  <a:lnTo>
                    <a:pt x="25196" y="620039"/>
                  </a:lnTo>
                  <a:lnTo>
                    <a:pt x="22517" y="568350"/>
                  </a:lnTo>
                  <a:lnTo>
                    <a:pt x="19875" y="516636"/>
                  </a:lnTo>
                  <a:lnTo>
                    <a:pt x="14744" y="414032"/>
                  </a:lnTo>
                  <a:lnTo>
                    <a:pt x="12192" y="362712"/>
                  </a:lnTo>
                  <a:lnTo>
                    <a:pt x="10337" y="310642"/>
                  </a:lnTo>
                  <a:lnTo>
                    <a:pt x="8686" y="258826"/>
                  </a:lnTo>
                  <a:lnTo>
                    <a:pt x="7277" y="207162"/>
                  </a:lnTo>
                  <a:lnTo>
                    <a:pt x="6134" y="155562"/>
                  </a:lnTo>
                  <a:lnTo>
                    <a:pt x="5283" y="103898"/>
                  </a:lnTo>
                  <a:lnTo>
                    <a:pt x="4762" y="52082"/>
                  </a:lnTo>
                  <a:lnTo>
                    <a:pt x="4572" y="0"/>
                  </a:lnTo>
                  <a:lnTo>
                    <a:pt x="0" y="0"/>
                  </a:lnTo>
                  <a:lnTo>
                    <a:pt x="254" y="52082"/>
                  </a:lnTo>
                  <a:lnTo>
                    <a:pt x="914" y="103898"/>
                  </a:lnTo>
                  <a:lnTo>
                    <a:pt x="1803" y="155562"/>
                  </a:lnTo>
                  <a:lnTo>
                    <a:pt x="2781" y="207162"/>
                  </a:lnTo>
                  <a:lnTo>
                    <a:pt x="3670" y="258826"/>
                  </a:lnTo>
                  <a:lnTo>
                    <a:pt x="4330" y="310642"/>
                  </a:lnTo>
                  <a:lnTo>
                    <a:pt x="4572" y="362712"/>
                  </a:lnTo>
                  <a:lnTo>
                    <a:pt x="7023" y="414020"/>
                  </a:lnTo>
                  <a:lnTo>
                    <a:pt x="9309" y="465378"/>
                  </a:lnTo>
                  <a:lnTo>
                    <a:pt x="13716" y="567944"/>
                  </a:lnTo>
                  <a:lnTo>
                    <a:pt x="15989" y="619252"/>
                  </a:lnTo>
                  <a:lnTo>
                    <a:pt x="18402" y="670560"/>
                  </a:lnTo>
                  <a:lnTo>
                    <a:pt x="21018" y="721868"/>
                  </a:lnTo>
                  <a:lnTo>
                    <a:pt x="24091" y="776389"/>
                  </a:lnTo>
                  <a:lnTo>
                    <a:pt x="27444" y="829056"/>
                  </a:lnTo>
                  <a:lnTo>
                    <a:pt x="30289" y="880402"/>
                  </a:lnTo>
                  <a:lnTo>
                    <a:pt x="33261" y="931786"/>
                  </a:lnTo>
                  <a:lnTo>
                    <a:pt x="36360" y="983208"/>
                  </a:lnTo>
                  <a:lnTo>
                    <a:pt x="39598" y="1034681"/>
                  </a:lnTo>
                  <a:lnTo>
                    <a:pt x="42976" y="1086180"/>
                  </a:lnTo>
                  <a:lnTo>
                    <a:pt x="46520" y="1137704"/>
                  </a:lnTo>
                  <a:lnTo>
                    <a:pt x="50215" y="1189240"/>
                  </a:lnTo>
                  <a:lnTo>
                    <a:pt x="54076" y="1240802"/>
                  </a:lnTo>
                  <a:lnTo>
                    <a:pt x="58115" y="1292364"/>
                  </a:lnTo>
                  <a:lnTo>
                    <a:pt x="62331" y="1343914"/>
                  </a:lnTo>
                  <a:lnTo>
                    <a:pt x="66738" y="1395476"/>
                  </a:lnTo>
                  <a:lnTo>
                    <a:pt x="71348" y="1447012"/>
                  </a:lnTo>
                  <a:lnTo>
                    <a:pt x="76174" y="1498536"/>
                  </a:lnTo>
                  <a:lnTo>
                    <a:pt x="81203" y="1550035"/>
                  </a:lnTo>
                  <a:lnTo>
                    <a:pt x="86461" y="1601508"/>
                  </a:lnTo>
                  <a:lnTo>
                    <a:pt x="91948" y="1652930"/>
                  </a:lnTo>
                  <a:lnTo>
                    <a:pt x="97663" y="1704314"/>
                  </a:lnTo>
                  <a:lnTo>
                    <a:pt x="103644" y="1755660"/>
                  </a:lnTo>
                  <a:lnTo>
                    <a:pt x="109042" y="1806968"/>
                  </a:lnTo>
                  <a:lnTo>
                    <a:pt x="114592" y="1858276"/>
                  </a:lnTo>
                  <a:lnTo>
                    <a:pt x="120294" y="1909584"/>
                  </a:lnTo>
                  <a:lnTo>
                    <a:pt x="126136" y="1960892"/>
                  </a:lnTo>
                  <a:lnTo>
                    <a:pt x="132143" y="2012200"/>
                  </a:lnTo>
                  <a:lnTo>
                    <a:pt x="138290" y="2063508"/>
                  </a:lnTo>
                  <a:lnTo>
                    <a:pt x="144614" y="2114816"/>
                  </a:lnTo>
                  <a:lnTo>
                    <a:pt x="151091" y="2166124"/>
                  </a:lnTo>
                  <a:lnTo>
                    <a:pt x="157746" y="2217432"/>
                  </a:lnTo>
                  <a:lnTo>
                    <a:pt x="164553" y="2268740"/>
                  </a:lnTo>
                  <a:lnTo>
                    <a:pt x="171538" y="2320048"/>
                  </a:lnTo>
                  <a:lnTo>
                    <a:pt x="178714" y="2371356"/>
                  </a:lnTo>
                  <a:lnTo>
                    <a:pt x="186055" y="2422664"/>
                  </a:lnTo>
                  <a:lnTo>
                    <a:pt x="193573" y="2473972"/>
                  </a:lnTo>
                  <a:lnTo>
                    <a:pt x="201282" y="2525280"/>
                  </a:lnTo>
                  <a:lnTo>
                    <a:pt x="209181" y="2576588"/>
                  </a:lnTo>
                  <a:lnTo>
                    <a:pt x="217271" y="2627896"/>
                  </a:lnTo>
                  <a:lnTo>
                    <a:pt x="225564" y="2679204"/>
                  </a:lnTo>
                  <a:lnTo>
                    <a:pt x="233540" y="2730474"/>
                  </a:lnTo>
                  <a:lnTo>
                    <a:pt x="241757" y="2781706"/>
                  </a:lnTo>
                  <a:lnTo>
                    <a:pt x="250177" y="2832874"/>
                  </a:lnTo>
                  <a:lnTo>
                    <a:pt x="258826" y="2883992"/>
                  </a:lnTo>
                  <a:lnTo>
                    <a:pt x="267690" y="2935071"/>
                  </a:lnTo>
                  <a:lnTo>
                    <a:pt x="276758" y="2986087"/>
                  </a:lnTo>
                  <a:lnTo>
                    <a:pt x="286029" y="3037065"/>
                  </a:lnTo>
                  <a:lnTo>
                    <a:pt x="295503" y="3087992"/>
                  </a:lnTo>
                  <a:lnTo>
                    <a:pt x="305193" y="3138881"/>
                  </a:lnTo>
                  <a:lnTo>
                    <a:pt x="315061" y="3189719"/>
                  </a:lnTo>
                  <a:lnTo>
                    <a:pt x="325132" y="3240519"/>
                  </a:lnTo>
                  <a:lnTo>
                    <a:pt x="335394" y="3291281"/>
                  </a:lnTo>
                  <a:lnTo>
                    <a:pt x="345846" y="3342005"/>
                  </a:lnTo>
                  <a:lnTo>
                    <a:pt x="356489" y="3392690"/>
                  </a:lnTo>
                  <a:lnTo>
                    <a:pt x="367309" y="3443351"/>
                  </a:lnTo>
                  <a:lnTo>
                    <a:pt x="378294" y="3493973"/>
                  </a:lnTo>
                  <a:lnTo>
                    <a:pt x="389470" y="3544557"/>
                  </a:lnTo>
                  <a:lnTo>
                    <a:pt x="400824" y="3595128"/>
                  </a:lnTo>
                  <a:lnTo>
                    <a:pt x="405777" y="3613226"/>
                  </a:lnTo>
                  <a:lnTo>
                    <a:pt x="407682" y="3621913"/>
                  </a:lnTo>
                  <a:lnTo>
                    <a:pt x="408444" y="3630180"/>
                  </a:lnTo>
                  <a:close/>
                </a:path>
                <a:path w="1164590" h="5654675">
                  <a:moveTo>
                    <a:pt x="507504" y="1063752"/>
                  </a:moveTo>
                  <a:lnTo>
                    <a:pt x="504456" y="1063752"/>
                  </a:lnTo>
                  <a:lnTo>
                    <a:pt x="495515" y="1112837"/>
                  </a:lnTo>
                  <a:lnTo>
                    <a:pt x="486994" y="1161821"/>
                  </a:lnTo>
                  <a:lnTo>
                    <a:pt x="478866" y="1210729"/>
                  </a:lnTo>
                  <a:lnTo>
                    <a:pt x="471119" y="1259586"/>
                  </a:lnTo>
                  <a:lnTo>
                    <a:pt x="463715" y="1308455"/>
                  </a:lnTo>
                  <a:lnTo>
                    <a:pt x="456653" y="1357363"/>
                  </a:lnTo>
                  <a:lnTo>
                    <a:pt x="449922" y="1406347"/>
                  </a:lnTo>
                  <a:lnTo>
                    <a:pt x="443496" y="1455420"/>
                  </a:lnTo>
                  <a:lnTo>
                    <a:pt x="437908" y="1504073"/>
                  </a:lnTo>
                  <a:lnTo>
                    <a:pt x="432587" y="1552816"/>
                  </a:lnTo>
                  <a:lnTo>
                    <a:pt x="427469" y="1601635"/>
                  </a:lnTo>
                  <a:lnTo>
                    <a:pt x="422529" y="1650492"/>
                  </a:lnTo>
                  <a:lnTo>
                    <a:pt x="417741" y="1699361"/>
                  </a:lnTo>
                  <a:lnTo>
                    <a:pt x="413054" y="1748180"/>
                  </a:lnTo>
                  <a:lnTo>
                    <a:pt x="408444" y="1796923"/>
                  </a:lnTo>
                  <a:lnTo>
                    <a:pt x="403860" y="1845564"/>
                  </a:lnTo>
                  <a:lnTo>
                    <a:pt x="399440" y="1894471"/>
                  </a:lnTo>
                  <a:lnTo>
                    <a:pt x="395287" y="1943442"/>
                  </a:lnTo>
                  <a:lnTo>
                    <a:pt x="391439" y="1992477"/>
                  </a:lnTo>
                  <a:lnTo>
                    <a:pt x="387858" y="2041575"/>
                  </a:lnTo>
                  <a:lnTo>
                    <a:pt x="384581" y="2090737"/>
                  </a:lnTo>
                  <a:lnTo>
                    <a:pt x="381571" y="2139950"/>
                  </a:lnTo>
                  <a:lnTo>
                    <a:pt x="378866" y="2189238"/>
                  </a:lnTo>
                  <a:lnTo>
                    <a:pt x="376428" y="2238565"/>
                  </a:lnTo>
                  <a:lnTo>
                    <a:pt x="374294" y="2287955"/>
                  </a:lnTo>
                  <a:lnTo>
                    <a:pt x="372427" y="2337397"/>
                  </a:lnTo>
                  <a:lnTo>
                    <a:pt x="370865" y="2386888"/>
                  </a:lnTo>
                  <a:lnTo>
                    <a:pt x="369570" y="2436431"/>
                  </a:lnTo>
                  <a:lnTo>
                    <a:pt x="368579" y="2486012"/>
                  </a:lnTo>
                  <a:lnTo>
                    <a:pt x="367855" y="2535631"/>
                  </a:lnTo>
                  <a:lnTo>
                    <a:pt x="367436" y="2585301"/>
                  </a:lnTo>
                  <a:lnTo>
                    <a:pt x="367284" y="2634996"/>
                  </a:lnTo>
                  <a:lnTo>
                    <a:pt x="366826" y="2684742"/>
                  </a:lnTo>
                  <a:lnTo>
                    <a:pt x="366649" y="2734602"/>
                  </a:lnTo>
                  <a:lnTo>
                    <a:pt x="366750" y="2784551"/>
                  </a:lnTo>
                  <a:lnTo>
                    <a:pt x="367157" y="2834589"/>
                  </a:lnTo>
                  <a:lnTo>
                    <a:pt x="367855" y="2884716"/>
                  </a:lnTo>
                  <a:lnTo>
                    <a:pt x="368846" y="2934906"/>
                  </a:lnTo>
                  <a:lnTo>
                    <a:pt x="370141" y="2985147"/>
                  </a:lnTo>
                  <a:lnTo>
                    <a:pt x="371754" y="3035439"/>
                  </a:lnTo>
                  <a:lnTo>
                    <a:pt x="373659" y="3085769"/>
                  </a:lnTo>
                  <a:lnTo>
                    <a:pt x="375869" y="3136112"/>
                  </a:lnTo>
                  <a:lnTo>
                    <a:pt x="378396" y="3186480"/>
                  </a:lnTo>
                  <a:lnTo>
                    <a:pt x="381241" y="3236849"/>
                  </a:lnTo>
                  <a:lnTo>
                    <a:pt x="384390" y="3287204"/>
                  </a:lnTo>
                  <a:lnTo>
                    <a:pt x="387870" y="3337547"/>
                  </a:lnTo>
                  <a:lnTo>
                    <a:pt x="391668" y="3387852"/>
                  </a:lnTo>
                  <a:lnTo>
                    <a:pt x="400812" y="3429749"/>
                  </a:lnTo>
                  <a:lnTo>
                    <a:pt x="409956" y="3472624"/>
                  </a:lnTo>
                  <a:lnTo>
                    <a:pt x="419100" y="3515804"/>
                  </a:lnTo>
                  <a:lnTo>
                    <a:pt x="428244" y="3558540"/>
                  </a:lnTo>
                  <a:lnTo>
                    <a:pt x="431304" y="3561588"/>
                  </a:lnTo>
                  <a:lnTo>
                    <a:pt x="426135" y="3526155"/>
                  </a:lnTo>
                  <a:lnTo>
                    <a:pt x="421957" y="3490722"/>
                  </a:lnTo>
                  <a:lnTo>
                    <a:pt x="412203" y="3366909"/>
                  </a:lnTo>
                  <a:lnTo>
                    <a:pt x="408546" y="3314103"/>
                  </a:lnTo>
                  <a:lnTo>
                    <a:pt x="405117" y="3261423"/>
                  </a:lnTo>
                  <a:lnTo>
                    <a:pt x="401916" y="3208883"/>
                  </a:lnTo>
                  <a:lnTo>
                    <a:pt x="398957" y="3156432"/>
                  </a:lnTo>
                  <a:lnTo>
                    <a:pt x="396240" y="3104083"/>
                  </a:lnTo>
                  <a:lnTo>
                    <a:pt x="393763" y="3051822"/>
                  </a:lnTo>
                  <a:lnTo>
                    <a:pt x="391553" y="2999625"/>
                  </a:lnTo>
                  <a:lnTo>
                    <a:pt x="389610" y="2947479"/>
                  </a:lnTo>
                  <a:lnTo>
                    <a:pt x="387946" y="2895384"/>
                  </a:lnTo>
                  <a:lnTo>
                    <a:pt x="386562" y="2843301"/>
                  </a:lnTo>
                  <a:lnTo>
                    <a:pt x="385483" y="2791244"/>
                  </a:lnTo>
                  <a:lnTo>
                    <a:pt x="384695" y="2739186"/>
                  </a:lnTo>
                  <a:lnTo>
                    <a:pt x="384213" y="2687104"/>
                  </a:lnTo>
                  <a:lnTo>
                    <a:pt x="384048" y="2634996"/>
                  </a:lnTo>
                  <a:lnTo>
                    <a:pt x="384200" y="2585339"/>
                  </a:lnTo>
                  <a:lnTo>
                    <a:pt x="384619" y="2535758"/>
                  </a:lnTo>
                  <a:lnTo>
                    <a:pt x="385305" y="2486279"/>
                  </a:lnTo>
                  <a:lnTo>
                    <a:pt x="386270" y="2436863"/>
                  </a:lnTo>
                  <a:lnTo>
                    <a:pt x="387489" y="2387511"/>
                  </a:lnTo>
                  <a:lnTo>
                    <a:pt x="388962" y="2338209"/>
                  </a:lnTo>
                  <a:lnTo>
                    <a:pt x="390677" y="2288946"/>
                  </a:lnTo>
                  <a:lnTo>
                    <a:pt x="392620" y="2239708"/>
                  </a:lnTo>
                  <a:lnTo>
                    <a:pt x="394817" y="2190496"/>
                  </a:lnTo>
                  <a:lnTo>
                    <a:pt x="397230" y="2141296"/>
                  </a:lnTo>
                  <a:lnTo>
                    <a:pt x="399859" y="2092083"/>
                  </a:lnTo>
                  <a:lnTo>
                    <a:pt x="402704" y="2042858"/>
                  </a:lnTo>
                  <a:lnTo>
                    <a:pt x="405752" y="1993607"/>
                  </a:lnTo>
                  <a:lnTo>
                    <a:pt x="408990" y="1944306"/>
                  </a:lnTo>
                  <a:lnTo>
                    <a:pt x="412432" y="1894967"/>
                  </a:lnTo>
                  <a:lnTo>
                    <a:pt x="416052" y="1845564"/>
                  </a:lnTo>
                  <a:lnTo>
                    <a:pt x="419125" y="1796923"/>
                  </a:lnTo>
                  <a:lnTo>
                    <a:pt x="422605" y="1748180"/>
                  </a:lnTo>
                  <a:lnTo>
                    <a:pt x="426478" y="1699361"/>
                  </a:lnTo>
                  <a:lnTo>
                    <a:pt x="430720" y="1650492"/>
                  </a:lnTo>
                  <a:lnTo>
                    <a:pt x="435330" y="1601635"/>
                  </a:lnTo>
                  <a:lnTo>
                    <a:pt x="440270" y="1552816"/>
                  </a:lnTo>
                  <a:lnTo>
                    <a:pt x="445541" y="1504073"/>
                  </a:lnTo>
                  <a:lnTo>
                    <a:pt x="451116" y="1455420"/>
                  </a:lnTo>
                  <a:lnTo>
                    <a:pt x="463562" y="1357363"/>
                  </a:lnTo>
                  <a:lnTo>
                    <a:pt x="469887" y="1308455"/>
                  </a:lnTo>
                  <a:lnTo>
                    <a:pt x="476453" y="1259586"/>
                  </a:lnTo>
                  <a:lnTo>
                    <a:pt x="483362" y="1210729"/>
                  </a:lnTo>
                  <a:lnTo>
                    <a:pt x="490753" y="1161821"/>
                  </a:lnTo>
                  <a:lnTo>
                    <a:pt x="498767" y="1112837"/>
                  </a:lnTo>
                  <a:lnTo>
                    <a:pt x="507504" y="1063752"/>
                  </a:lnTo>
                  <a:close/>
                </a:path>
                <a:path w="1164590" h="5654675">
                  <a:moveTo>
                    <a:pt x="864120" y="5445264"/>
                  </a:moveTo>
                  <a:lnTo>
                    <a:pt x="839660" y="5362600"/>
                  </a:lnTo>
                  <a:lnTo>
                    <a:pt x="828116" y="5314010"/>
                  </a:lnTo>
                  <a:lnTo>
                    <a:pt x="817422" y="5265115"/>
                  </a:lnTo>
                  <a:lnTo>
                    <a:pt x="807732" y="5216664"/>
                  </a:lnTo>
                  <a:lnTo>
                    <a:pt x="788708" y="5166766"/>
                  </a:lnTo>
                  <a:lnTo>
                    <a:pt x="770051" y="5116004"/>
                  </a:lnTo>
                  <a:lnTo>
                    <a:pt x="751763" y="5064569"/>
                  </a:lnTo>
                  <a:lnTo>
                    <a:pt x="733844" y="5012715"/>
                  </a:lnTo>
                  <a:lnTo>
                    <a:pt x="716292" y="4960620"/>
                  </a:lnTo>
                  <a:lnTo>
                    <a:pt x="701065" y="4913693"/>
                  </a:lnTo>
                  <a:lnTo>
                    <a:pt x="686282" y="4866627"/>
                  </a:lnTo>
                  <a:lnTo>
                    <a:pt x="671918" y="4819421"/>
                  </a:lnTo>
                  <a:lnTo>
                    <a:pt x="657974" y="4772101"/>
                  </a:lnTo>
                  <a:lnTo>
                    <a:pt x="644448" y="4724666"/>
                  </a:lnTo>
                  <a:lnTo>
                    <a:pt x="631342" y="4677118"/>
                  </a:lnTo>
                  <a:lnTo>
                    <a:pt x="618642" y="4629467"/>
                  </a:lnTo>
                  <a:lnTo>
                    <a:pt x="606374" y="4581715"/>
                  </a:lnTo>
                  <a:lnTo>
                    <a:pt x="594499" y="4533887"/>
                  </a:lnTo>
                  <a:lnTo>
                    <a:pt x="583044" y="4485970"/>
                  </a:lnTo>
                  <a:lnTo>
                    <a:pt x="571982" y="4437977"/>
                  </a:lnTo>
                  <a:lnTo>
                    <a:pt x="561340" y="4389907"/>
                  </a:lnTo>
                  <a:lnTo>
                    <a:pt x="551091" y="4341787"/>
                  </a:lnTo>
                  <a:lnTo>
                    <a:pt x="541248" y="4293603"/>
                  </a:lnTo>
                  <a:lnTo>
                    <a:pt x="531787" y="4245381"/>
                  </a:lnTo>
                  <a:lnTo>
                    <a:pt x="522744" y="4197096"/>
                  </a:lnTo>
                  <a:lnTo>
                    <a:pt x="512800" y="4149966"/>
                  </a:lnTo>
                  <a:lnTo>
                    <a:pt x="503542" y="4102328"/>
                  </a:lnTo>
                  <a:lnTo>
                    <a:pt x="494931" y="4054259"/>
                  </a:lnTo>
                  <a:lnTo>
                    <a:pt x="486930" y="4005834"/>
                  </a:lnTo>
                  <a:lnTo>
                    <a:pt x="479488" y="3957129"/>
                  </a:lnTo>
                  <a:lnTo>
                    <a:pt x="472592" y="3908209"/>
                  </a:lnTo>
                  <a:lnTo>
                    <a:pt x="466191" y="3859149"/>
                  </a:lnTo>
                  <a:lnTo>
                    <a:pt x="460603" y="3812946"/>
                  </a:lnTo>
                  <a:lnTo>
                    <a:pt x="472998" y="3862451"/>
                  </a:lnTo>
                  <a:lnTo>
                    <a:pt x="485914" y="3913213"/>
                  </a:lnTo>
                  <a:lnTo>
                    <a:pt x="499008" y="3963860"/>
                  </a:lnTo>
                  <a:lnTo>
                    <a:pt x="512279" y="4014393"/>
                  </a:lnTo>
                  <a:lnTo>
                    <a:pt x="525767" y="4064825"/>
                  </a:lnTo>
                  <a:lnTo>
                    <a:pt x="539445" y="4115181"/>
                  </a:lnTo>
                  <a:lnTo>
                    <a:pt x="553339" y="4165473"/>
                  </a:lnTo>
                  <a:lnTo>
                    <a:pt x="567448" y="4215714"/>
                  </a:lnTo>
                  <a:lnTo>
                    <a:pt x="581787" y="4265942"/>
                  </a:lnTo>
                  <a:lnTo>
                    <a:pt x="596366" y="4316146"/>
                  </a:lnTo>
                  <a:lnTo>
                    <a:pt x="611187" y="4366349"/>
                  </a:lnTo>
                  <a:lnTo>
                    <a:pt x="626275" y="4416577"/>
                  </a:lnTo>
                  <a:lnTo>
                    <a:pt x="641616" y="4466844"/>
                  </a:lnTo>
                  <a:lnTo>
                    <a:pt x="674878" y="4567390"/>
                  </a:lnTo>
                  <a:lnTo>
                    <a:pt x="691730" y="4617567"/>
                  </a:lnTo>
                  <a:lnTo>
                    <a:pt x="708863" y="4667631"/>
                  </a:lnTo>
                  <a:lnTo>
                    <a:pt x="726338" y="4717567"/>
                  </a:lnTo>
                  <a:lnTo>
                    <a:pt x="744270" y="4767313"/>
                  </a:lnTo>
                  <a:lnTo>
                    <a:pt x="762723" y="4816856"/>
                  </a:lnTo>
                  <a:lnTo>
                    <a:pt x="781824" y="4866132"/>
                  </a:lnTo>
                  <a:lnTo>
                    <a:pt x="781824" y="4762500"/>
                  </a:lnTo>
                  <a:lnTo>
                    <a:pt x="763663" y="4711446"/>
                  </a:lnTo>
                  <a:lnTo>
                    <a:pt x="745807" y="4660341"/>
                  </a:lnTo>
                  <a:lnTo>
                    <a:pt x="728294" y="4609147"/>
                  </a:lnTo>
                  <a:lnTo>
                    <a:pt x="711149" y="4557839"/>
                  </a:lnTo>
                  <a:lnTo>
                    <a:pt x="694436" y="4506353"/>
                  </a:lnTo>
                  <a:lnTo>
                    <a:pt x="678192" y="4454652"/>
                  </a:lnTo>
                  <a:lnTo>
                    <a:pt x="662317" y="4405820"/>
                  </a:lnTo>
                  <a:lnTo>
                    <a:pt x="646696" y="4356849"/>
                  </a:lnTo>
                  <a:lnTo>
                    <a:pt x="631329" y="4307751"/>
                  </a:lnTo>
                  <a:lnTo>
                    <a:pt x="616216" y="4258538"/>
                  </a:lnTo>
                  <a:lnTo>
                    <a:pt x="601357" y="4209211"/>
                  </a:lnTo>
                  <a:lnTo>
                    <a:pt x="586752" y="4159796"/>
                  </a:lnTo>
                  <a:lnTo>
                    <a:pt x="572401" y="4110278"/>
                  </a:lnTo>
                  <a:lnTo>
                    <a:pt x="558304" y="4060672"/>
                  </a:lnTo>
                  <a:lnTo>
                    <a:pt x="544461" y="4010977"/>
                  </a:lnTo>
                  <a:lnTo>
                    <a:pt x="530872" y="3961231"/>
                  </a:lnTo>
                  <a:lnTo>
                    <a:pt x="517537" y="3911409"/>
                  </a:lnTo>
                  <a:lnTo>
                    <a:pt x="504456" y="3861536"/>
                  </a:lnTo>
                  <a:lnTo>
                    <a:pt x="491629" y="3811625"/>
                  </a:lnTo>
                  <a:lnTo>
                    <a:pt x="479056" y="3761663"/>
                  </a:lnTo>
                  <a:lnTo>
                    <a:pt x="466737" y="3711676"/>
                  </a:lnTo>
                  <a:lnTo>
                    <a:pt x="454672" y="3661664"/>
                  </a:lnTo>
                  <a:lnTo>
                    <a:pt x="442861" y="3611626"/>
                  </a:lnTo>
                  <a:lnTo>
                    <a:pt x="431304" y="3561588"/>
                  </a:lnTo>
                  <a:lnTo>
                    <a:pt x="441934" y="3661638"/>
                  </a:lnTo>
                  <a:lnTo>
                    <a:pt x="447433" y="3711486"/>
                  </a:lnTo>
                  <a:lnTo>
                    <a:pt x="453440" y="3761397"/>
                  </a:lnTo>
                  <a:lnTo>
                    <a:pt x="459803" y="3808184"/>
                  </a:lnTo>
                  <a:lnTo>
                    <a:pt x="447230" y="3757879"/>
                  </a:lnTo>
                  <a:lnTo>
                    <a:pt x="433781" y="3706190"/>
                  </a:lnTo>
                  <a:lnTo>
                    <a:pt x="420611" y="3654196"/>
                  </a:lnTo>
                  <a:lnTo>
                    <a:pt x="408444" y="3601212"/>
                  </a:lnTo>
                  <a:lnTo>
                    <a:pt x="413550" y="3651504"/>
                  </a:lnTo>
                  <a:lnTo>
                    <a:pt x="418985" y="3701783"/>
                  </a:lnTo>
                  <a:lnTo>
                    <a:pt x="424726" y="3752050"/>
                  </a:lnTo>
                  <a:lnTo>
                    <a:pt x="430796" y="3802278"/>
                  </a:lnTo>
                  <a:lnTo>
                    <a:pt x="437172" y="3852456"/>
                  </a:lnTo>
                  <a:lnTo>
                    <a:pt x="443877" y="3902583"/>
                  </a:lnTo>
                  <a:lnTo>
                    <a:pt x="450888" y="3952659"/>
                  </a:lnTo>
                  <a:lnTo>
                    <a:pt x="458228" y="4002646"/>
                  </a:lnTo>
                  <a:lnTo>
                    <a:pt x="465874" y="4052557"/>
                  </a:lnTo>
                  <a:lnTo>
                    <a:pt x="473849" y="4102379"/>
                  </a:lnTo>
                  <a:lnTo>
                    <a:pt x="482130" y="4152087"/>
                  </a:lnTo>
                  <a:lnTo>
                    <a:pt x="490740" y="4201668"/>
                  </a:lnTo>
                  <a:lnTo>
                    <a:pt x="500037" y="4250499"/>
                  </a:lnTo>
                  <a:lnTo>
                    <a:pt x="509676" y="4299255"/>
                  </a:lnTo>
                  <a:lnTo>
                    <a:pt x="519633" y="4347921"/>
                  </a:lnTo>
                  <a:lnTo>
                    <a:pt x="529932" y="4396511"/>
                  </a:lnTo>
                  <a:lnTo>
                    <a:pt x="540562" y="4445000"/>
                  </a:lnTo>
                  <a:lnTo>
                    <a:pt x="551548" y="4493412"/>
                  </a:lnTo>
                  <a:lnTo>
                    <a:pt x="562876" y="4541710"/>
                  </a:lnTo>
                  <a:lnTo>
                    <a:pt x="574560" y="4589907"/>
                  </a:lnTo>
                  <a:lnTo>
                    <a:pt x="586587" y="4638002"/>
                  </a:lnTo>
                  <a:lnTo>
                    <a:pt x="598995" y="4685995"/>
                  </a:lnTo>
                  <a:lnTo>
                    <a:pt x="611759" y="4733861"/>
                  </a:lnTo>
                  <a:lnTo>
                    <a:pt x="624890" y="4781601"/>
                  </a:lnTo>
                  <a:lnTo>
                    <a:pt x="638403" y="4829226"/>
                  </a:lnTo>
                  <a:lnTo>
                    <a:pt x="652297" y="4876711"/>
                  </a:lnTo>
                  <a:lnTo>
                    <a:pt x="666572" y="4924069"/>
                  </a:lnTo>
                  <a:lnTo>
                    <a:pt x="681240" y="4971288"/>
                  </a:lnTo>
                  <a:lnTo>
                    <a:pt x="696315" y="5017719"/>
                  </a:lnTo>
                  <a:lnTo>
                    <a:pt x="711835" y="5064328"/>
                  </a:lnTo>
                  <a:lnTo>
                    <a:pt x="727824" y="5111051"/>
                  </a:lnTo>
                  <a:lnTo>
                    <a:pt x="744296" y="5157800"/>
                  </a:lnTo>
                  <a:lnTo>
                    <a:pt x="761263" y="5204460"/>
                  </a:lnTo>
                  <a:lnTo>
                    <a:pt x="778751" y="5250967"/>
                  </a:lnTo>
                  <a:lnTo>
                    <a:pt x="796772" y="5297233"/>
                  </a:lnTo>
                  <a:lnTo>
                    <a:pt x="815352" y="5343156"/>
                  </a:lnTo>
                  <a:lnTo>
                    <a:pt x="827684" y="5367680"/>
                  </a:lnTo>
                  <a:lnTo>
                    <a:pt x="839736" y="5393067"/>
                  </a:lnTo>
                  <a:lnTo>
                    <a:pt x="864120" y="5445264"/>
                  </a:lnTo>
                  <a:close/>
                </a:path>
                <a:path w="1164590" h="5654675">
                  <a:moveTo>
                    <a:pt x="1164348" y="5654052"/>
                  </a:moveTo>
                  <a:lnTo>
                    <a:pt x="1140523" y="5608129"/>
                  </a:lnTo>
                  <a:lnTo>
                    <a:pt x="1117320" y="5561825"/>
                  </a:lnTo>
                  <a:lnTo>
                    <a:pt x="1094600" y="5515089"/>
                  </a:lnTo>
                  <a:lnTo>
                    <a:pt x="1072222" y="5467896"/>
                  </a:lnTo>
                  <a:lnTo>
                    <a:pt x="1050061" y="5420220"/>
                  </a:lnTo>
                  <a:lnTo>
                    <a:pt x="1005852" y="5323344"/>
                  </a:lnTo>
                  <a:lnTo>
                    <a:pt x="984834" y="5276850"/>
                  </a:lnTo>
                  <a:lnTo>
                    <a:pt x="964425" y="5229885"/>
                  </a:lnTo>
                  <a:lnTo>
                    <a:pt x="944549" y="5182565"/>
                  </a:lnTo>
                  <a:lnTo>
                    <a:pt x="925118" y="5134978"/>
                  </a:lnTo>
                  <a:lnTo>
                    <a:pt x="906068" y="5087239"/>
                  </a:lnTo>
                  <a:lnTo>
                    <a:pt x="887310" y="5039423"/>
                  </a:lnTo>
                  <a:lnTo>
                    <a:pt x="832116" y="4896624"/>
                  </a:lnTo>
                  <a:lnTo>
                    <a:pt x="826160" y="4881765"/>
                  </a:lnTo>
                  <a:lnTo>
                    <a:pt x="813676" y="4852047"/>
                  </a:lnTo>
                  <a:lnTo>
                    <a:pt x="807732" y="4837188"/>
                  </a:lnTo>
                  <a:lnTo>
                    <a:pt x="807796" y="4864252"/>
                  </a:lnTo>
                  <a:lnTo>
                    <a:pt x="809650" y="4921834"/>
                  </a:lnTo>
                  <a:lnTo>
                    <a:pt x="851039" y="5049469"/>
                  </a:lnTo>
                  <a:lnTo>
                    <a:pt x="870508" y="5098212"/>
                  </a:lnTo>
                  <a:lnTo>
                    <a:pt x="890219" y="5146751"/>
                  </a:lnTo>
                  <a:lnTo>
                    <a:pt x="910272" y="5195074"/>
                  </a:lnTo>
                  <a:lnTo>
                    <a:pt x="930808" y="5243157"/>
                  </a:lnTo>
                  <a:lnTo>
                    <a:pt x="951966" y="5290998"/>
                  </a:lnTo>
                  <a:lnTo>
                    <a:pt x="973848" y="5338584"/>
                  </a:lnTo>
                  <a:lnTo>
                    <a:pt x="994359" y="5384279"/>
                  </a:lnTo>
                  <a:lnTo>
                    <a:pt x="1015352" y="5429910"/>
                  </a:lnTo>
                  <a:lnTo>
                    <a:pt x="1036739" y="5475376"/>
                  </a:lnTo>
                  <a:lnTo>
                    <a:pt x="1058456" y="5520601"/>
                  </a:lnTo>
                  <a:lnTo>
                    <a:pt x="1080414" y="5565508"/>
                  </a:lnTo>
                  <a:lnTo>
                    <a:pt x="1102525" y="5610022"/>
                  </a:lnTo>
                  <a:lnTo>
                    <a:pt x="1124724" y="5654052"/>
                  </a:lnTo>
                  <a:lnTo>
                    <a:pt x="1164348" y="5654052"/>
                  </a:lnTo>
                  <a:close/>
                </a:path>
              </a:pathLst>
            </a:custGeom>
            <a:solidFill>
              <a:srgbClr val="756E54"/>
            </a:solidFill>
          </p:spPr>
          <p:txBody>
            <a:bodyPr wrap="square" lIns="0" tIns="0" rIns="0" bIns="0" rtlCol="0"/>
            <a:lstStyle/>
            <a:p>
              <a:endParaRPr sz="1588"/>
            </a:p>
          </p:txBody>
        </p:sp>
        <p:sp>
          <p:nvSpPr>
            <p:cNvPr id="6" name="object 6"/>
            <p:cNvSpPr/>
            <p:nvPr/>
          </p:nvSpPr>
          <p:spPr>
            <a:xfrm>
              <a:off x="917448" y="6480047"/>
              <a:ext cx="111252" cy="231648"/>
            </a:xfrm>
            <a:prstGeom prst="rect">
              <a:avLst/>
            </a:prstGeom>
            <a:blipFill>
              <a:blip r:embed="rId4" cstate="print"/>
              <a:stretch>
                <a:fillRect/>
              </a:stretch>
            </a:blipFill>
          </p:spPr>
          <p:txBody>
            <a:bodyPr wrap="square" lIns="0" tIns="0" rIns="0" bIns="0" rtlCol="0"/>
            <a:lstStyle/>
            <a:p>
              <a:endParaRPr sz="1588"/>
            </a:p>
          </p:txBody>
        </p:sp>
        <p:sp>
          <p:nvSpPr>
            <p:cNvPr id="7" name="object 7"/>
            <p:cNvSpPr/>
            <p:nvPr/>
          </p:nvSpPr>
          <p:spPr>
            <a:xfrm>
              <a:off x="414515" y="3653027"/>
              <a:ext cx="1553210" cy="2242185"/>
            </a:xfrm>
            <a:custGeom>
              <a:avLst/>
              <a:gdLst/>
              <a:ahLst/>
              <a:cxnLst/>
              <a:rect l="l" t="t" r="r" b="b"/>
              <a:pathLst>
                <a:path w="1553210" h="2242185">
                  <a:moveTo>
                    <a:pt x="68592" y="1216164"/>
                  </a:moveTo>
                  <a:lnTo>
                    <a:pt x="61785" y="1166622"/>
                  </a:lnTo>
                  <a:lnTo>
                    <a:pt x="55854" y="1116863"/>
                  </a:lnTo>
                  <a:lnTo>
                    <a:pt x="50596" y="1067041"/>
                  </a:lnTo>
                  <a:lnTo>
                    <a:pt x="45758" y="1017282"/>
                  </a:lnTo>
                  <a:lnTo>
                    <a:pt x="41160" y="967740"/>
                  </a:lnTo>
                  <a:lnTo>
                    <a:pt x="36588" y="963168"/>
                  </a:lnTo>
                  <a:lnTo>
                    <a:pt x="27444" y="921308"/>
                  </a:lnTo>
                  <a:lnTo>
                    <a:pt x="9144" y="835875"/>
                  </a:lnTo>
                  <a:lnTo>
                    <a:pt x="0" y="794004"/>
                  </a:lnTo>
                  <a:lnTo>
                    <a:pt x="0" y="826008"/>
                  </a:lnTo>
                  <a:lnTo>
                    <a:pt x="3911" y="871067"/>
                  </a:lnTo>
                  <a:lnTo>
                    <a:pt x="12865" y="962317"/>
                  </a:lnTo>
                  <a:lnTo>
                    <a:pt x="16776" y="1007364"/>
                  </a:lnTo>
                  <a:lnTo>
                    <a:pt x="29159" y="1059497"/>
                  </a:lnTo>
                  <a:lnTo>
                    <a:pt x="42684" y="1111199"/>
                  </a:lnTo>
                  <a:lnTo>
                    <a:pt x="56210" y="1163180"/>
                  </a:lnTo>
                  <a:lnTo>
                    <a:pt x="68592" y="1216164"/>
                  </a:lnTo>
                  <a:close/>
                </a:path>
                <a:path w="1553210" h="2242185">
                  <a:moveTo>
                    <a:pt x="1552968" y="0"/>
                  </a:moveTo>
                  <a:lnTo>
                    <a:pt x="1548396" y="0"/>
                  </a:lnTo>
                  <a:lnTo>
                    <a:pt x="1489532" y="53911"/>
                  </a:lnTo>
                  <a:lnTo>
                    <a:pt x="1461160" y="80378"/>
                  </a:lnTo>
                  <a:lnTo>
                    <a:pt x="1434096" y="106680"/>
                  </a:lnTo>
                  <a:lnTo>
                    <a:pt x="1407566" y="136334"/>
                  </a:lnTo>
                  <a:lnTo>
                    <a:pt x="1380756" y="165544"/>
                  </a:lnTo>
                  <a:lnTo>
                    <a:pt x="1353934" y="193916"/>
                  </a:lnTo>
                  <a:lnTo>
                    <a:pt x="1327416" y="220980"/>
                  </a:lnTo>
                  <a:lnTo>
                    <a:pt x="1290586" y="260629"/>
                  </a:lnTo>
                  <a:lnTo>
                    <a:pt x="1254772" y="300342"/>
                  </a:lnTo>
                  <a:lnTo>
                    <a:pt x="1219974" y="340233"/>
                  </a:lnTo>
                  <a:lnTo>
                    <a:pt x="1186192" y="380390"/>
                  </a:lnTo>
                  <a:lnTo>
                    <a:pt x="1153426" y="420865"/>
                  </a:lnTo>
                  <a:lnTo>
                    <a:pt x="1121676" y="461772"/>
                  </a:lnTo>
                  <a:lnTo>
                    <a:pt x="1088466" y="503466"/>
                  </a:lnTo>
                  <a:lnTo>
                    <a:pt x="1055890" y="545465"/>
                  </a:lnTo>
                  <a:lnTo>
                    <a:pt x="1023950" y="587794"/>
                  </a:lnTo>
                  <a:lnTo>
                    <a:pt x="992644" y="630428"/>
                  </a:lnTo>
                  <a:lnTo>
                    <a:pt x="961974" y="673392"/>
                  </a:lnTo>
                  <a:lnTo>
                    <a:pt x="931938" y="716661"/>
                  </a:lnTo>
                  <a:lnTo>
                    <a:pt x="902538" y="760260"/>
                  </a:lnTo>
                  <a:lnTo>
                    <a:pt x="873772" y="804164"/>
                  </a:lnTo>
                  <a:lnTo>
                    <a:pt x="845642" y="848398"/>
                  </a:lnTo>
                  <a:lnTo>
                    <a:pt x="818146" y="892937"/>
                  </a:lnTo>
                  <a:lnTo>
                    <a:pt x="791286" y="937806"/>
                  </a:lnTo>
                  <a:lnTo>
                    <a:pt x="765060" y="982980"/>
                  </a:lnTo>
                  <a:lnTo>
                    <a:pt x="740791" y="1026033"/>
                  </a:lnTo>
                  <a:lnTo>
                    <a:pt x="717232" y="1069340"/>
                  </a:lnTo>
                  <a:lnTo>
                    <a:pt x="694397" y="1112926"/>
                  </a:lnTo>
                  <a:lnTo>
                    <a:pt x="672299" y="1156779"/>
                  </a:lnTo>
                  <a:lnTo>
                    <a:pt x="650925" y="1200899"/>
                  </a:lnTo>
                  <a:lnTo>
                    <a:pt x="630301" y="1245298"/>
                  </a:lnTo>
                  <a:lnTo>
                    <a:pt x="610438" y="1289964"/>
                  </a:lnTo>
                  <a:lnTo>
                    <a:pt x="591324" y="1334897"/>
                  </a:lnTo>
                  <a:lnTo>
                    <a:pt x="572985" y="1380096"/>
                  </a:lnTo>
                  <a:lnTo>
                    <a:pt x="555421" y="1425575"/>
                  </a:lnTo>
                  <a:lnTo>
                    <a:pt x="538657" y="1471320"/>
                  </a:lnTo>
                  <a:lnTo>
                    <a:pt x="522668" y="1517345"/>
                  </a:lnTo>
                  <a:lnTo>
                    <a:pt x="507504" y="1563624"/>
                  </a:lnTo>
                  <a:lnTo>
                    <a:pt x="491312" y="1612239"/>
                  </a:lnTo>
                  <a:lnTo>
                    <a:pt x="476262" y="1661248"/>
                  </a:lnTo>
                  <a:lnTo>
                    <a:pt x="462368" y="1710651"/>
                  </a:lnTo>
                  <a:lnTo>
                    <a:pt x="449643" y="1760397"/>
                  </a:lnTo>
                  <a:lnTo>
                    <a:pt x="438073" y="1810461"/>
                  </a:lnTo>
                  <a:lnTo>
                    <a:pt x="427685" y="1860804"/>
                  </a:lnTo>
                  <a:lnTo>
                    <a:pt x="418452" y="1911413"/>
                  </a:lnTo>
                  <a:lnTo>
                    <a:pt x="410413" y="1962238"/>
                  </a:lnTo>
                  <a:lnTo>
                    <a:pt x="403555" y="2013254"/>
                  </a:lnTo>
                  <a:lnTo>
                    <a:pt x="397891" y="2064435"/>
                  </a:lnTo>
                  <a:lnTo>
                    <a:pt x="393420" y="2115731"/>
                  </a:lnTo>
                  <a:lnTo>
                    <a:pt x="390144" y="2167128"/>
                  </a:lnTo>
                  <a:lnTo>
                    <a:pt x="397865" y="2185238"/>
                  </a:lnTo>
                  <a:lnTo>
                    <a:pt x="405003" y="2203335"/>
                  </a:lnTo>
                  <a:lnTo>
                    <a:pt x="411581" y="2222004"/>
                  </a:lnTo>
                  <a:lnTo>
                    <a:pt x="417576" y="2241816"/>
                  </a:lnTo>
                  <a:lnTo>
                    <a:pt x="417626" y="2226957"/>
                  </a:lnTo>
                  <a:lnTo>
                    <a:pt x="417957" y="2212098"/>
                  </a:lnTo>
                  <a:lnTo>
                    <a:pt x="418871" y="2197239"/>
                  </a:lnTo>
                  <a:lnTo>
                    <a:pt x="420636" y="2182380"/>
                  </a:lnTo>
                  <a:lnTo>
                    <a:pt x="422490" y="2131199"/>
                  </a:lnTo>
                  <a:lnTo>
                    <a:pt x="425780" y="2079828"/>
                  </a:lnTo>
                  <a:lnTo>
                    <a:pt x="430441" y="2028304"/>
                  </a:lnTo>
                  <a:lnTo>
                    <a:pt x="436435" y="1976691"/>
                  </a:lnTo>
                  <a:lnTo>
                    <a:pt x="443725" y="1925027"/>
                  </a:lnTo>
                  <a:lnTo>
                    <a:pt x="452259" y="1873377"/>
                  </a:lnTo>
                  <a:lnTo>
                    <a:pt x="461987" y="1821802"/>
                  </a:lnTo>
                  <a:lnTo>
                    <a:pt x="472897" y="1770329"/>
                  </a:lnTo>
                  <a:lnTo>
                    <a:pt x="484924" y="1719033"/>
                  </a:lnTo>
                  <a:lnTo>
                    <a:pt x="498030" y="1667954"/>
                  </a:lnTo>
                  <a:lnTo>
                    <a:pt x="512178" y="1617154"/>
                  </a:lnTo>
                  <a:lnTo>
                    <a:pt x="527316" y="1566672"/>
                  </a:lnTo>
                  <a:lnTo>
                    <a:pt x="543788" y="1517599"/>
                  </a:lnTo>
                  <a:lnTo>
                    <a:pt x="561187" y="1468678"/>
                  </a:lnTo>
                  <a:lnTo>
                    <a:pt x="579513" y="1419948"/>
                  </a:lnTo>
                  <a:lnTo>
                    <a:pt x="598716" y="1371434"/>
                  </a:lnTo>
                  <a:lnTo>
                    <a:pt x="618782" y="1323187"/>
                  </a:lnTo>
                  <a:lnTo>
                    <a:pt x="639711" y="1275207"/>
                  </a:lnTo>
                  <a:lnTo>
                    <a:pt x="661454" y="1227556"/>
                  </a:lnTo>
                  <a:lnTo>
                    <a:pt x="683996" y="1180261"/>
                  </a:lnTo>
                  <a:lnTo>
                    <a:pt x="707339" y="1133335"/>
                  </a:lnTo>
                  <a:lnTo>
                    <a:pt x="731431" y="1086827"/>
                  </a:lnTo>
                  <a:lnTo>
                    <a:pt x="756259" y="1040765"/>
                  </a:lnTo>
                  <a:lnTo>
                    <a:pt x="781824" y="995172"/>
                  </a:lnTo>
                  <a:lnTo>
                    <a:pt x="806958" y="948944"/>
                  </a:lnTo>
                  <a:lnTo>
                    <a:pt x="832853" y="903211"/>
                  </a:lnTo>
                  <a:lnTo>
                    <a:pt x="859472" y="857973"/>
                  </a:lnTo>
                  <a:lnTo>
                    <a:pt x="886802" y="813206"/>
                  </a:lnTo>
                  <a:lnTo>
                    <a:pt x="914831" y="768896"/>
                  </a:lnTo>
                  <a:lnTo>
                    <a:pt x="943559" y="725043"/>
                  </a:lnTo>
                  <a:lnTo>
                    <a:pt x="972934" y="681647"/>
                  </a:lnTo>
                  <a:lnTo>
                    <a:pt x="1002969" y="638670"/>
                  </a:lnTo>
                  <a:lnTo>
                    <a:pt x="1033640" y="596125"/>
                  </a:lnTo>
                  <a:lnTo>
                    <a:pt x="1064920" y="553999"/>
                  </a:lnTo>
                  <a:lnTo>
                    <a:pt x="1096810" y="512267"/>
                  </a:lnTo>
                  <a:lnTo>
                    <a:pt x="1129296" y="470916"/>
                  </a:lnTo>
                  <a:lnTo>
                    <a:pt x="1161554" y="429171"/>
                  </a:lnTo>
                  <a:lnTo>
                    <a:pt x="1194371" y="387832"/>
                  </a:lnTo>
                  <a:lnTo>
                    <a:pt x="1227785" y="347091"/>
                  </a:lnTo>
                  <a:lnTo>
                    <a:pt x="1261821" y="307124"/>
                  </a:lnTo>
                  <a:lnTo>
                    <a:pt x="1296543" y="268071"/>
                  </a:lnTo>
                  <a:lnTo>
                    <a:pt x="1331988" y="230124"/>
                  </a:lnTo>
                  <a:lnTo>
                    <a:pt x="1384757" y="170688"/>
                  </a:lnTo>
                  <a:lnTo>
                    <a:pt x="1411490" y="140970"/>
                  </a:lnTo>
                  <a:lnTo>
                    <a:pt x="1438668" y="111252"/>
                  </a:lnTo>
                  <a:lnTo>
                    <a:pt x="1494104" y="56197"/>
                  </a:lnTo>
                  <a:lnTo>
                    <a:pt x="1523314" y="27889"/>
                  </a:lnTo>
                  <a:lnTo>
                    <a:pt x="1552968" y="0"/>
                  </a:lnTo>
                  <a:close/>
                </a:path>
              </a:pathLst>
            </a:custGeom>
            <a:solidFill>
              <a:srgbClr val="756E54"/>
            </a:solidFill>
          </p:spPr>
          <p:txBody>
            <a:bodyPr wrap="square" lIns="0" tIns="0" rIns="0" bIns="0" rtlCol="0"/>
            <a:lstStyle/>
            <a:p>
              <a:endParaRPr sz="1588"/>
            </a:p>
          </p:txBody>
        </p:sp>
        <p:sp>
          <p:nvSpPr>
            <p:cNvPr id="8" name="object 8"/>
            <p:cNvSpPr/>
            <p:nvPr/>
          </p:nvSpPr>
          <p:spPr>
            <a:xfrm>
              <a:off x="886967" y="6502908"/>
              <a:ext cx="99060" cy="208788"/>
            </a:xfrm>
            <a:prstGeom prst="rect">
              <a:avLst/>
            </a:prstGeom>
            <a:blipFill>
              <a:blip r:embed="rId5" cstate="print"/>
              <a:stretch>
                <a:fillRect/>
              </a:stretch>
            </a:blipFill>
          </p:spPr>
          <p:txBody>
            <a:bodyPr wrap="square" lIns="0" tIns="0" rIns="0" bIns="0" rtlCol="0"/>
            <a:lstStyle/>
            <a:p>
              <a:endParaRPr sz="1588"/>
            </a:p>
          </p:txBody>
        </p:sp>
        <p:sp>
          <p:nvSpPr>
            <p:cNvPr id="9" name="object 9"/>
            <p:cNvSpPr/>
            <p:nvPr/>
          </p:nvSpPr>
          <p:spPr>
            <a:xfrm>
              <a:off x="0" y="1376171"/>
              <a:ext cx="1004569" cy="5340350"/>
            </a:xfrm>
            <a:custGeom>
              <a:avLst/>
              <a:gdLst/>
              <a:ahLst/>
              <a:cxnLst/>
              <a:rect l="l" t="t" r="r" b="b"/>
              <a:pathLst>
                <a:path w="1004569" h="5340350">
                  <a:moveTo>
                    <a:pt x="150863" y="0"/>
                  </a:moveTo>
                  <a:lnTo>
                    <a:pt x="0" y="0"/>
                  </a:lnTo>
                  <a:lnTo>
                    <a:pt x="0" y="5340108"/>
                  </a:lnTo>
                  <a:lnTo>
                    <a:pt x="150863" y="5340108"/>
                  </a:lnTo>
                  <a:lnTo>
                    <a:pt x="150863" y="0"/>
                  </a:lnTo>
                  <a:close/>
                </a:path>
                <a:path w="1004569" h="5340350">
                  <a:moveTo>
                    <a:pt x="835152" y="4632960"/>
                  </a:moveTo>
                  <a:lnTo>
                    <a:pt x="833386" y="4603318"/>
                  </a:lnTo>
                  <a:lnTo>
                    <a:pt x="832485" y="4574095"/>
                  </a:lnTo>
                  <a:lnTo>
                    <a:pt x="832142" y="4545736"/>
                  </a:lnTo>
                  <a:lnTo>
                    <a:pt x="832104" y="4518660"/>
                  </a:lnTo>
                  <a:lnTo>
                    <a:pt x="826096" y="4498848"/>
                  </a:lnTo>
                  <a:lnTo>
                    <a:pt x="819531" y="4480179"/>
                  </a:lnTo>
                  <a:lnTo>
                    <a:pt x="812380" y="4462081"/>
                  </a:lnTo>
                  <a:lnTo>
                    <a:pt x="804672" y="4443984"/>
                  </a:lnTo>
                  <a:lnTo>
                    <a:pt x="804672" y="4546092"/>
                  </a:lnTo>
                  <a:lnTo>
                    <a:pt x="807262" y="4555795"/>
                  </a:lnTo>
                  <a:lnTo>
                    <a:pt x="810577" y="4566475"/>
                  </a:lnTo>
                  <a:lnTo>
                    <a:pt x="814743" y="4578032"/>
                  </a:lnTo>
                  <a:lnTo>
                    <a:pt x="819912" y="4590288"/>
                  </a:lnTo>
                  <a:lnTo>
                    <a:pt x="823785" y="4601248"/>
                  </a:lnTo>
                  <a:lnTo>
                    <a:pt x="828103" y="4611624"/>
                  </a:lnTo>
                  <a:lnTo>
                    <a:pt x="832116" y="4622012"/>
                  </a:lnTo>
                  <a:lnTo>
                    <a:pt x="835152" y="4632960"/>
                  </a:lnTo>
                  <a:close/>
                </a:path>
                <a:path w="1004569" h="5340350">
                  <a:moveTo>
                    <a:pt x="1004316" y="5335536"/>
                  </a:moveTo>
                  <a:lnTo>
                    <a:pt x="984161" y="5290223"/>
                  </a:lnTo>
                  <a:lnTo>
                    <a:pt x="965606" y="5244109"/>
                  </a:lnTo>
                  <a:lnTo>
                    <a:pt x="948461" y="5197487"/>
                  </a:lnTo>
                  <a:lnTo>
                    <a:pt x="932472" y="5150650"/>
                  </a:lnTo>
                  <a:lnTo>
                    <a:pt x="917448" y="5103888"/>
                  </a:lnTo>
                  <a:lnTo>
                    <a:pt x="906487" y="5079898"/>
                  </a:lnTo>
                  <a:lnTo>
                    <a:pt x="917448" y="5103876"/>
                  </a:lnTo>
                  <a:lnTo>
                    <a:pt x="915606" y="5098148"/>
                  </a:lnTo>
                  <a:lnTo>
                    <a:pt x="914209" y="5092255"/>
                  </a:lnTo>
                  <a:lnTo>
                    <a:pt x="912507" y="5086096"/>
                  </a:lnTo>
                  <a:lnTo>
                    <a:pt x="909828" y="5079492"/>
                  </a:lnTo>
                  <a:lnTo>
                    <a:pt x="896277" y="5031029"/>
                  </a:lnTo>
                  <a:lnTo>
                    <a:pt x="884072" y="4982159"/>
                  </a:lnTo>
                  <a:lnTo>
                    <a:pt x="873188" y="4932972"/>
                  </a:lnTo>
                  <a:lnTo>
                    <a:pt x="863625" y="4883518"/>
                  </a:lnTo>
                  <a:lnTo>
                    <a:pt x="855370" y="4833861"/>
                  </a:lnTo>
                  <a:lnTo>
                    <a:pt x="848410" y="4784064"/>
                  </a:lnTo>
                  <a:lnTo>
                    <a:pt x="842721" y="4734204"/>
                  </a:lnTo>
                  <a:lnTo>
                    <a:pt x="838314" y="4684319"/>
                  </a:lnTo>
                  <a:lnTo>
                    <a:pt x="835152" y="4634484"/>
                  </a:lnTo>
                  <a:lnTo>
                    <a:pt x="831913" y="4622863"/>
                  </a:lnTo>
                  <a:lnTo>
                    <a:pt x="823150" y="4601908"/>
                  </a:lnTo>
                  <a:lnTo>
                    <a:pt x="819912" y="4590288"/>
                  </a:lnTo>
                  <a:lnTo>
                    <a:pt x="814743" y="4578909"/>
                  </a:lnTo>
                  <a:lnTo>
                    <a:pt x="810577" y="4567809"/>
                  </a:lnTo>
                  <a:lnTo>
                    <a:pt x="807262" y="4557293"/>
                  </a:lnTo>
                  <a:lnTo>
                    <a:pt x="804672" y="4547616"/>
                  </a:lnTo>
                  <a:lnTo>
                    <a:pt x="805141" y="4598467"/>
                  </a:lnTo>
                  <a:lnTo>
                    <a:pt x="806640" y="4649101"/>
                  </a:lnTo>
                  <a:lnTo>
                    <a:pt x="809218" y="4699495"/>
                  </a:lnTo>
                  <a:lnTo>
                    <a:pt x="812977" y="4749622"/>
                  </a:lnTo>
                  <a:lnTo>
                    <a:pt x="817994" y="4799457"/>
                  </a:lnTo>
                  <a:lnTo>
                    <a:pt x="824344" y="4848974"/>
                  </a:lnTo>
                  <a:lnTo>
                    <a:pt x="832104" y="4898136"/>
                  </a:lnTo>
                  <a:lnTo>
                    <a:pt x="843051" y="4925809"/>
                  </a:lnTo>
                  <a:lnTo>
                    <a:pt x="863815" y="4981727"/>
                  </a:lnTo>
                  <a:lnTo>
                    <a:pt x="874776" y="5009388"/>
                  </a:lnTo>
                  <a:lnTo>
                    <a:pt x="863142" y="4981511"/>
                  </a:lnTo>
                  <a:lnTo>
                    <a:pt x="852665" y="4953190"/>
                  </a:lnTo>
                  <a:lnTo>
                    <a:pt x="842187" y="4925174"/>
                  </a:lnTo>
                  <a:lnTo>
                    <a:pt x="830567" y="4898136"/>
                  </a:lnTo>
                  <a:lnTo>
                    <a:pt x="840270" y="4946599"/>
                  </a:lnTo>
                  <a:lnTo>
                    <a:pt x="850950" y="4995481"/>
                  </a:lnTo>
                  <a:lnTo>
                    <a:pt x="862507" y="5044084"/>
                  </a:lnTo>
                  <a:lnTo>
                    <a:pt x="874776" y="5091696"/>
                  </a:lnTo>
                  <a:lnTo>
                    <a:pt x="905446" y="5169522"/>
                  </a:lnTo>
                  <a:lnTo>
                    <a:pt x="924369" y="5211864"/>
                  </a:lnTo>
                  <a:lnTo>
                    <a:pt x="943800" y="5253698"/>
                  </a:lnTo>
                  <a:lnTo>
                    <a:pt x="963815" y="5294947"/>
                  </a:lnTo>
                  <a:lnTo>
                    <a:pt x="984504" y="5335536"/>
                  </a:lnTo>
                  <a:lnTo>
                    <a:pt x="1004316" y="5335536"/>
                  </a:lnTo>
                  <a:close/>
                </a:path>
              </a:pathLst>
            </a:custGeom>
            <a:solidFill>
              <a:srgbClr val="756E54"/>
            </a:solidFill>
          </p:spPr>
          <p:txBody>
            <a:bodyPr wrap="square" lIns="0" tIns="0" rIns="0" bIns="0" rtlCol="0"/>
            <a:lstStyle/>
            <a:p>
              <a:endParaRPr sz="1588"/>
            </a:p>
          </p:txBody>
        </p:sp>
        <p:sp>
          <p:nvSpPr>
            <p:cNvPr id="10" name="object 10"/>
            <p:cNvSpPr/>
            <p:nvPr/>
          </p:nvSpPr>
          <p:spPr>
            <a:xfrm>
              <a:off x="0" y="1647444"/>
              <a:ext cx="1313815" cy="419100"/>
            </a:xfrm>
            <a:custGeom>
              <a:avLst/>
              <a:gdLst/>
              <a:ahLst/>
              <a:cxnLst/>
              <a:rect l="l" t="t" r="r" b="b"/>
              <a:pathLst>
                <a:path w="1313815" h="419100">
                  <a:moveTo>
                    <a:pt x="1110996" y="419100"/>
                  </a:moveTo>
                  <a:lnTo>
                    <a:pt x="1028700" y="419100"/>
                  </a:lnTo>
                  <a:lnTo>
                    <a:pt x="0" y="416061"/>
                  </a:lnTo>
                  <a:lnTo>
                    <a:pt x="0" y="138685"/>
                  </a:lnTo>
                  <a:lnTo>
                    <a:pt x="1524" y="0"/>
                  </a:lnTo>
                  <a:lnTo>
                    <a:pt x="1106424" y="1524"/>
                  </a:lnTo>
                  <a:lnTo>
                    <a:pt x="1110996" y="6096"/>
                  </a:lnTo>
                  <a:lnTo>
                    <a:pt x="1114044" y="6096"/>
                  </a:lnTo>
                  <a:lnTo>
                    <a:pt x="1114044" y="9144"/>
                  </a:lnTo>
                  <a:lnTo>
                    <a:pt x="1118616" y="9144"/>
                  </a:lnTo>
                  <a:lnTo>
                    <a:pt x="1307592" y="198120"/>
                  </a:lnTo>
                  <a:lnTo>
                    <a:pt x="1311878" y="204073"/>
                  </a:lnTo>
                  <a:lnTo>
                    <a:pt x="1313307" y="210312"/>
                  </a:lnTo>
                  <a:lnTo>
                    <a:pt x="1311878" y="216550"/>
                  </a:lnTo>
                  <a:lnTo>
                    <a:pt x="1307592" y="222504"/>
                  </a:lnTo>
                  <a:lnTo>
                    <a:pt x="1117092" y="413004"/>
                  </a:lnTo>
                  <a:lnTo>
                    <a:pt x="1115568" y="413004"/>
                  </a:lnTo>
                  <a:lnTo>
                    <a:pt x="1114044" y="414528"/>
                  </a:lnTo>
                  <a:lnTo>
                    <a:pt x="1110996" y="419100"/>
                  </a:lnTo>
                  <a:close/>
                </a:path>
              </a:pathLst>
            </a:custGeom>
            <a:solidFill>
              <a:srgbClr val="A52F0F"/>
            </a:solidFill>
          </p:spPr>
          <p:txBody>
            <a:bodyPr wrap="square" lIns="0" tIns="0" rIns="0" bIns="0" rtlCol="0"/>
            <a:lstStyle/>
            <a:p>
              <a:endParaRPr sz="1588"/>
            </a:p>
          </p:txBody>
        </p:sp>
      </p:grpSp>
      <p:sp>
        <p:nvSpPr>
          <p:cNvPr id="11" name="object 11"/>
          <p:cNvSpPr txBox="1"/>
          <p:nvPr/>
        </p:nvSpPr>
        <p:spPr>
          <a:xfrm>
            <a:off x="2162301" y="1304048"/>
            <a:ext cx="8238565" cy="1947728"/>
          </a:xfrm>
          <a:prstGeom prst="rect">
            <a:avLst/>
          </a:prstGeom>
        </p:spPr>
        <p:txBody>
          <a:bodyPr vert="horz" wrap="square" lIns="0" tIns="91328" rIns="0" bIns="0" rtlCol="0">
            <a:spAutoFit/>
          </a:bodyPr>
          <a:lstStyle/>
          <a:p>
            <a:pPr marL="49029" algn="ctr">
              <a:spcBef>
                <a:spcPts val="1284"/>
              </a:spcBef>
            </a:pPr>
            <a:r>
              <a:rPr lang="vi-VN" sz="2118" b="1" spc="-4" dirty="0">
                <a:solidFill>
                  <a:srgbClr val="0000E6"/>
                </a:solidFill>
                <a:latin typeface="Times New Roman"/>
                <a:cs typeface="Times New Roman"/>
              </a:rPr>
              <a:t>BÀI </a:t>
            </a:r>
            <a:r>
              <a:rPr lang="vi-VN" sz="2118" b="1" spc="22" dirty="0">
                <a:solidFill>
                  <a:srgbClr val="0000E6"/>
                </a:solidFill>
                <a:latin typeface="Times New Roman"/>
                <a:cs typeface="Times New Roman"/>
              </a:rPr>
              <a:t>11. TẠO MỤC LỤC TỰ ĐỘNG</a:t>
            </a:r>
          </a:p>
          <a:p>
            <a:pPr marL="10647">
              <a:spcBef>
                <a:spcPts val="609"/>
              </a:spcBef>
              <a:tabLst>
                <a:tab pos="384381" algn="l"/>
              </a:tabLst>
            </a:pPr>
            <a:r>
              <a:rPr lang="vi-VN" sz="1588" dirty="0"/>
              <a:t>Để dễ hình dung, việc tạo mục lục tự động cần trải qua 2 bước:</a:t>
            </a:r>
          </a:p>
          <a:p>
            <a:pPr marL="10647">
              <a:spcBef>
                <a:spcPts val="609"/>
              </a:spcBef>
              <a:tabLst>
                <a:tab pos="384381" algn="l"/>
              </a:tabLst>
            </a:pPr>
            <a:r>
              <a:rPr lang="vi-VN" sz="1588" dirty="0"/>
              <a:t> Bước 1: là đánh dấu mục lục</a:t>
            </a:r>
          </a:p>
          <a:p>
            <a:pPr marL="10647">
              <a:spcBef>
                <a:spcPts val="609"/>
              </a:spcBef>
              <a:tabLst>
                <a:tab pos="384381" algn="l"/>
              </a:tabLst>
            </a:pPr>
            <a:r>
              <a:rPr lang="vi-VN" sz="1588" dirty="0"/>
              <a:t> Bước 2: là hiển thị mục lục. </a:t>
            </a:r>
          </a:p>
          <a:p>
            <a:pPr marL="10647">
              <a:spcBef>
                <a:spcPts val="609"/>
              </a:spcBef>
              <a:tabLst>
                <a:tab pos="384381" algn="l"/>
              </a:tabLst>
            </a:pPr>
            <a:r>
              <a:rPr lang="vi-VN" sz="1588" dirty="0"/>
              <a:t>Việc đánh dấu mục lục là quan trọng nhất và nó quyết định đến độ chính xác của mục lục, bạn cần phải làm thật cẩn thận.</a:t>
            </a:r>
            <a:endParaRPr lang="vi-VN" sz="1765" dirty="0">
              <a:latin typeface="+mj-lt"/>
            </a:endParaRPr>
          </a:p>
        </p:txBody>
      </p:sp>
      <p:sp>
        <p:nvSpPr>
          <p:cNvPr id="12" name="object 12"/>
          <p:cNvSpPr/>
          <p:nvPr/>
        </p:nvSpPr>
        <p:spPr>
          <a:xfrm>
            <a:off x="1658471" y="933225"/>
            <a:ext cx="8875059" cy="281268"/>
          </a:xfrm>
          <a:custGeom>
            <a:avLst/>
            <a:gdLst/>
            <a:ahLst/>
            <a:cxnLst/>
            <a:rect l="l" t="t" r="r" b="b"/>
            <a:pathLst>
              <a:path w="10058400" h="318769">
                <a:moveTo>
                  <a:pt x="10058400" y="318516"/>
                </a:moveTo>
                <a:lnTo>
                  <a:pt x="0" y="318516"/>
                </a:lnTo>
                <a:lnTo>
                  <a:pt x="0" y="0"/>
                </a:lnTo>
                <a:lnTo>
                  <a:pt x="10058400" y="0"/>
                </a:lnTo>
                <a:lnTo>
                  <a:pt x="10058400" y="318516"/>
                </a:lnTo>
                <a:close/>
              </a:path>
            </a:pathLst>
          </a:custGeom>
          <a:solidFill>
            <a:srgbClr val="FFBF00"/>
          </a:solidFill>
        </p:spPr>
        <p:txBody>
          <a:bodyPr wrap="square" lIns="0" tIns="0" rIns="0" bIns="0" rtlCol="0"/>
          <a:lstStyle/>
          <a:p>
            <a:endParaRPr sz="1588"/>
          </a:p>
        </p:txBody>
      </p:sp>
      <p:sp>
        <p:nvSpPr>
          <p:cNvPr id="13" name="object 13"/>
          <p:cNvSpPr txBox="1"/>
          <p:nvPr/>
        </p:nvSpPr>
        <p:spPr>
          <a:xfrm>
            <a:off x="2085619" y="978510"/>
            <a:ext cx="4666129" cy="212124"/>
          </a:xfrm>
          <a:prstGeom prst="rect">
            <a:avLst/>
          </a:prstGeom>
        </p:spPr>
        <p:txBody>
          <a:bodyPr vert="horz" wrap="square" lIns="0" tIns="15128" rIns="0" bIns="0" rtlCol="0">
            <a:spAutoFit/>
          </a:bodyPr>
          <a:lstStyle/>
          <a:p>
            <a:pPr marL="11206">
              <a:spcBef>
                <a:spcPts val="119"/>
              </a:spcBef>
              <a:tabLst>
                <a:tab pos="3744085" algn="l"/>
              </a:tabLst>
            </a:pPr>
            <a:r>
              <a:rPr sz="1279" b="1" spc="22" dirty="0">
                <a:latin typeface="Times New Roman"/>
                <a:cs typeface="Times New Roman"/>
              </a:rPr>
              <a:t>T</a:t>
            </a:r>
            <a:r>
              <a:rPr sz="1279" b="1" spc="31" dirty="0">
                <a:latin typeface="Times New Roman"/>
                <a:cs typeface="Times New Roman"/>
              </a:rPr>
              <a:t>R</a:t>
            </a:r>
            <a:r>
              <a:rPr sz="1279" b="1" spc="18" dirty="0">
                <a:latin typeface="Times New Roman"/>
                <a:cs typeface="Times New Roman"/>
              </a:rPr>
              <a:t>U</a:t>
            </a:r>
            <a:r>
              <a:rPr sz="1279" b="1" spc="31" dirty="0">
                <a:latin typeface="Times New Roman"/>
                <a:cs typeface="Times New Roman"/>
              </a:rPr>
              <a:t>N</a:t>
            </a:r>
            <a:r>
              <a:rPr sz="1279" b="1" spc="22" dirty="0">
                <a:latin typeface="Times New Roman"/>
                <a:cs typeface="Times New Roman"/>
              </a:rPr>
              <a:t>G</a:t>
            </a:r>
            <a:r>
              <a:rPr sz="1279" b="1" spc="-44" dirty="0">
                <a:latin typeface="Times New Roman"/>
                <a:cs typeface="Times New Roman"/>
              </a:rPr>
              <a:t> </a:t>
            </a:r>
            <a:r>
              <a:rPr sz="1279" b="1" spc="22" dirty="0">
                <a:latin typeface="Times New Roman"/>
                <a:cs typeface="Times New Roman"/>
              </a:rPr>
              <a:t>T</a:t>
            </a:r>
            <a:r>
              <a:rPr sz="1279" b="1" spc="18" dirty="0">
                <a:latin typeface="Times New Roman"/>
                <a:cs typeface="Times New Roman"/>
              </a:rPr>
              <a:t>Â</a:t>
            </a:r>
            <a:r>
              <a:rPr sz="1279" b="1" spc="31" dirty="0">
                <a:latin typeface="Times New Roman"/>
                <a:cs typeface="Times New Roman"/>
              </a:rPr>
              <a:t>M</a:t>
            </a:r>
            <a:r>
              <a:rPr sz="1279" b="1" spc="-26" dirty="0">
                <a:latin typeface="Times New Roman"/>
                <a:cs typeface="Times New Roman"/>
              </a:rPr>
              <a:t> </a:t>
            </a:r>
            <a:r>
              <a:rPr sz="1279" b="1" spc="9" dirty="0">
                <a:latin typeface="Times New Roman"/>
                <a:cs typeface="Times New Roman"/>
              </a:rPr>
              <a:t>T</a:t>
            </a:r>
            <a:r>
              <a:rPr sz="1279" b="1" spc="18" dirty="0">
                <a:latin typeface="Times New Roman"/>
                <a:cs typeface="Times New Roman"/>
              </a:rPr>
              <a:t>IN</a:t>
            </a:r>
            <a:r>
              <a:rPr sz="1279" b="1" spc="4" dirty="0">
                <a:latin typeface="Times New Roman"/>
                <a:cs typeface="Times New Roman"/>
              </a:rPr>
              <a:t> </a:t>
            </a:r>
            <a:r>
              <a:rPr sz="1279" b="1" spc="9" dirty="0">
                <a:latin typeface="Times New Roman"/>
                <a:cs typeface="Times New Roman"/>
              </a:rPr>
              <a:t>H</a:t>
            </a:r>
            <a:r>
              <a:rPr sz="1279" b="1" spc="22" dirty="0">
                <a:latin typeface="Times New Roman"/>
                <a:cs typeface="Times New Roman"/>
              </a:rPr>
              <a:t>ỌC</a:t>
            </a:r>
            <a:r>
              <a:rPr sz="1279" b="1" spc="4" dirty="0">
                <a:latin typeface="Times New Roman"/>
                <a:cs typeface="Times New Roman"/>
              </a:rPr>
              <a:t> </a:t>
            </a:r>
            <a:r>
              <a:rPr sz="1279" b="1" spc="22" dirty="0">
                <a:latin typeface="Times New Roman"/>
                <a:cs typeface="Times New Roman"/>
              </a:rPr>
              <a:t>S</a:t>
            </a:r>
            <a:r>
              <a:rPr sz="1279" b="1" spc="31" dirty="0">
                <a:latin typeface="Times New Roman"/>
                <a:cs typeface="Times New Roman"/>
              </a:rPr>
              <a:t>A</a:t>
            </a:r>
            <a:r>
              <a:rPr sz="1279" b="1" spc="22" dirty="0">
                <a:latin typeface="Times New Roman"/>
                <a:cs typeface="Times New Roman"/>
              </a:rPr>
              <a:t>O</a:t>
            </a:r>
            <a:r>
              <a:rPr sz="1279" b="1" spc="-31" dirty="0">
                <a:latin typeface="Times New Roman"/>
                <a:cs typeface="Times New Roman"/>
              </a:rPr>
              <a:t> </a:t>
            </a:r>
            <a:r>
              <a:rPr sz="1279" b="1" spc="4" dirty="0">
                <a:latin typeface="Times New Roman"/>
                <a:cs typeface="Times New Roman"/>
              </a:rPr>
              <a:t>V</a:t>
            </a:r>
            <a:r>
              <a:rPr sz="1279" b="1" spc="18" dirty="0">
                <a:latin typeface="Times New Roman"/>
                <a:cs typeface="Times New Roman"/>
              </a:rPr>
              <a:t>IỆT</a:t>
            </a:r>
            <a:r>
              <a:rPr sz="1279" b="1" dirty="0">
                <a:latin typeface="Times New Roman"/>
                <a:cs typeface="Times New Roman"/>
              </a:rPr>
              <a:t>	</a:t>
            </a:r>
            <a:r>
              <a:rPr sz="1279" spc="13" dirty="0">
                <a:latin typeface="Times New Roman"/>
                <a:cs typeface="Times New Roman"/>
              </a:rPr>
              <a:t>0812.</a:t>
            </a:r>
            <a:r>
              <a:rPr sz="1279" spc="-40" dirty="0">
                <a:latin typeface="Times New Roman"/>
                <a:cs typeface="Times New Roman"/>
              </a:rPr>
              <a:t>1</a:t>
            </a:r>
            <a:r>
              <a:rPr sz="1279" spc="13" dirty="0">
                <a:latin typeface="Times New Roman"/>
                <a:cs typeface="Times New Roman"/>
              </a:rPr>
              <a:t>14.345</a:t>
            </a:r>
            <a:endParaRPr sz="1279">
              <a:latin typeface="Times New Roman"/>
              <a:cs typeface="Times New Roman"/>
            </a:endParaRPr>
          </a:p>
        </p:txBody>
      </p:sp>
      <p:sp>
        <p:nvSpPr>
          <p:cNvPr id="14" name="object 14"/>
          <p:cNvSpPr txBox="1"/>
          <p:nvPr/>
        </p:nvSpPr>
        <p:spPr>
          <a:xfrm>
            <a:off x="7559354" y="923378"/>
            <a:ext cx="2780740" cy="279526"/>
          </a:xfrm>
          <a:prstGeom prst="rect">
            <a:avLst/>
          </a:prstGeom>
        </p:spPr>
        <p:txBody>
          <a:bodyPr vert="horz" wrap="square" lIns="0" tIns="14568" rIns="0" bIns="0" rtlCol="0">
            <a:spAutoFit/>
          </a:bodyPr>
          <a:lstStyle/>
          <a:p>
            <a:pPr marL="11206">
              <a:spcBef>
                <a:spcPts val="115"/>
              </a:spcBef>
              <a:tabLst>
                <a:tab pos="1456842" algn="l"/>
              </a:tabLst>
            </a:pPr>
            <a:r>
              <a:rPr sz="1279" spc="9" dirty="0">
                <a:latin typeface="Times New Roman"/>
                <a:cs typeface="Times New Roman"/>
              </a:rPr>
              <a:t>blogdaytinhoc.com	</a:t>
            </a:r>
            <a:r>
              <a:rPr sz="1721" b="1" spc="-13" dirty="0">
                <a:latin typeface="UnBatang"/>
                <a:cs typeface="UnBatang"/>
              </a:rPr>
              <a:t></a:t>
            </a:r>
            <a:r>
              <a:rPr sz="1279" spc="-13" dirty="0">
                <a:latin typeface="Times New Roman"/>
                <a:cs typeface="Times New Roman"/>
              </a:rPr>
              <a:t>Bạch </a:t>
            </a:r>
            <a:r>
              <a:rPr sz="1279" spc="18" dirty="0">
                <a:latin typeface="Times New Roman"/>
                <a:cs typeface="Times New Roman"/>
              </a:rPr>
              <a:t>Xuân</a:t>
            </a:r>
            <a:r>
              <a:rPr sz="1279" spc="-57" dirty="0">
                <a:latin typeface="Times New Roman"/>
                <a:cs typeface="Times New Roman"/>
              </a:rPr>
              <a:t> </a:t>
            </a:r>
            <a:r>
              <a:rPr sz="1279" spc="9" dirty="0">
                <a:latin typeface="Times New Roman"/>
                <a:cs typeface="Times New Roman"/>
              </a:rPr>
              <a:t>Hiến</a:t>
            </a:r>
            <a:endParaRPr sz="1279">
              <a:latin typeface="Times New Roman"/>
              <a:cs typeface="Times New Roman"/>
            </a:endParaRPr>
          </a:p>
        </p:txBody>
      </p:sp>
      <p:grpSp>
        <p:nvGrpSpPr>
          <p:cNvPr id="15" name="object 15"/>
          <p:cNvGrpSpPr/>
          <p:nvPr/>
        </p:nvGrpSpPr>
        <p:grpSpPr>
          <a:xfrm>
            <a:off x="5548705" y="933225"/>
            <a:ext cx="2022662" cy="286871"/>
            <a:chOff x="4408932" y="1057655"/>
            <a:chExt cx="2292350" cy="325120"/>
          </a:xfrm>
        </p:grpSpPr>
        <p:sp>
          <p:nvSpPr>
            <p:cNvPr id="16" name="object 16"/>
            <p:cNvSpPr/>
            <p:nvPr/>
          </p:nvSpPr>
          <p:spPr>
            <a:xfrm>
              <a:off x="4408932" y="1057655"/>
              <a:ext cx="326136" cy="324612"/>
            </a:xfrm>
            <a:prstGeom prst="rect">
              <a:avLst/>
            </a:prstGeom>
            <a:blipFill>
              <a:blip r:embed="rId6" cstate="print"/>
              <a:stretch>
                <a:fillRect/>
              </a:stretch>
            </a:blipFill>
          </p:spPr>
          <p:txBody>
            <a:bodyPr wrap="square" lIns="0" tIns="0" rIns="0" bIns="0" rtlCol="0"/>
            <a:lstStyle/>
            <a:p>
              <a:endParaRPr sz="1588"/>
            </a:p>
          </p:txBody>
        </p:sp>
        <p:sp>
          <p:nvSpPr>
            <p:cNvPr id="17" name="object 17"/>
            <p:cNvSpPr/>
            <p:nvPr/>
          </p:nvSpPr>
          <p:spPr>
            <a:xfrm>
              <a:off x="6333744" y="1057655"/>
              <a:ext cx="367283" cy="312420"/>
            </a:xfrm>
            <a:prstGeom prst="rect">
              <a:avLst/>
            </a:prstGeom>
            <a:blipFill>
              <a:blip r:embed="rId7" cstate="print"/>
              <a:stretch>
                <a:fillRect/>
              </a:stretch>
            </a:blipFill>
          </p:spPr>
          <p:txBody>
            <a:bodyPr wrap="square" lIns="0" tIns="0" rIns="0" bIns="0" rtlCol="0"/>
            <a:lstStyle/>
            <a:p>
              <a:endParaRPr sz="1588"/>
            </a:p>
          </p:txBody>
        </p:sp>
      </p:grpSp>
      <p:sp>
        <p:nvSpPr>
          <p:cNvPr id="18" name="object 6">
            <a:extLst>
              <a:ext uri="{FF2B5EF4-FFF2-40B4-BE49-F238E27FC236}">
                <a16:creationId xmlns:a16="http://schemas.microsoft.com/office/drawing/2014/main" id="{D91CF2A2-8730-6244-87FF-0CACFD5861ED}"/>
              </a:ext>
            </a:extLst>
          </p:cNvPr>
          <p:cNvSpPr/>
          <p:nvPr/>
        </p:nvSpPr>
        <p:spPr>
          <a:xfrm>
            <a:off x="1658471" y="928967"/>
            <a:ext cx="8875059" cy="281268"/>
          </a:xfrm>
          <a:custGeom>
            <a:avLst/>
            <a:gdLst/>
            <a:ahLst/>
            <a:cxnLst/>
            <a:rect l="l" t="t" r="r" b="b"/>
            <a:pathLst>
              <a:path w="10058400" h="318769">
                <a:moveTo>
                  <a:pt x="10058400" y="318516"/>
                </a:moveTo>
                <a:lnTo>
                  <a:pt x="0" y="318516"/>
                </a:lnTo>
                <a:lnTo>
                  <a:pt x="0" y="0"/>
                </a:lnTo>
                <a:lnTo>
                  <a:pt x="10058400" y="0"/>
                </a:lnTo>
                <a:lnTo>
                  <a:pt x="10058400" y="318516"/>
                </a:lnTo>
                <a:close/>
              </a:path>
            </a:pathLst>
          </a:custGeom>
          <a:solidFill>
            <a:srgbClr val="FFBF00"/>
          </a:solidFill>
        </p:spPr>
        <p:txBody>
          <a:bodyPr wrap="square" lIns="0" tIns="0" rIns="0" bIns="0" rtlCol="0"/>
          <a:lstStyle/>
          <a:p>
            <a:endParaRPr sz="1588"/>
          </a:p>
        </p:txBody>
      </p:sp>
    </p:spTree>
    <p:extLst>
      <p:ext uri="{BB962C8B-B14F-4D97-AF65-F5344CB8AC3E}">
        <p14:creationId xmlns:p14="http://schemas.microsoft.com/office/powerpoint/2010/main" val="10758799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692088" y="1186925"/>
            <a:ext cx="8875059" cy="4992893"/>
          </a:xfrm>
          <a:prstGeom prst="rect">
            <a:avLst/>
          </a:prstGeom>
          <a:blipFill>
            <a:blip r:embed="rId2" cstate="print"/>
            <a:stretch>
              <a:fillRect/>
            </a:stretch>
          </a:blipFill>
        </p:spPr>
        <p:txBody>
          <a:bodyPr wrap="square" lIns="0" tIns="0" rIns="0" bIns="0" rtlCol="0"/>
          <a:lstStyle/>
          <a:p>
            <a:endParaRPr sz="1588"/>
          </a:p>
        </p:txBody>
      </p:sp>
      <p:grpSp>
        <p:nvGrpSpPr>
          <p:cNvPr id="3" name="object 3"/>
          <p:cNvGrpSpPr/>
          <p:nvPr/>
        </p:nvGrpSpPr>
        <p:grpSpPr>
          <a:xfrm>
            <a:off x="1658471" y="933225"/>
            <a:ext cx="2080372" cy="4993341"/>
            <a:chOff x="0" y="1057655"/>
            <a:chExt cx="2357755" cy="5659120"/>
          </a:xfrm>
        </p:grpSpPr>
        <p:sp>
          <p:nvSpPr>
            <p:cNvPr id="4" name="object 4"/>
            <p:cNvSpPr/>
            <p:nvPr/>
          </p:nvSpPr>
          <p:spPr>
            <a:xfrm>
              <a:off x="0" y="1240536"/>
              <a:ext cx="2357628" cy="5475732"/>
            </a:xfrm>
            <a:prstGeom prst="rect">
              <a:avLst/>
            </a:prstGeom>
            <a:blipFill>
              <a:blip r:embed="rId3" cstate="print"/>
              <a:stretch>
                <a:fillRect/>
              </a:stretch>
            </a:blipFill>
          </p:spPr>
          <p:txBody>
            <a:bodyPr wrap="square" lIns="0" tIns="0" rIns="0" bIns="0" rtlCol="0"/>
            <a:lstStyle/>
            <a:p>
              <a:endParaRPr sz="1588"/>
            </a:p>
          </p:txBody>
        </p:sp>
        <p:sp>
          <p:nvSpPr>
            <p:cNvPr id="5" name="object 5"/>
            <p:cNvSpPr/>
            <p:nvPr/>
          </p:nvSpPr>
          <p:spPr>
            <a:xfrm>
              <a:off x="22847" y="1057655"/>
              <a:ext cx="1164590" cy="5654675"/>
            </a:xfrm>
            <a:custGeom>
              <a:avLst/>
              <a:gdLst/>
              <a:ahLst/>
              <a:cxnLst/>
              <a:rect l="l" t="t" r="r" b="b"/>
              <a:pathLst>
                <a:path w="1164590" h="5654675">
                  <a:moveTo>
                    <a:pt x="408444" y="3630180"/>
                  </a:moveTo>
                  <a:lnTo>
                    <a:pt x="404533" y="3585768"/>
                  </a:lnTo>
                  <a:lnTo>
                    <a:pt x="400062" y="3540074"/>
                  </a:lnTo>
                  <a:lnTo>
                    <a:pt x="395579" y="3494087"/>
                  </a:lnTo>
                  <a:lnTo>
                    <a:pt x="391680" y="3448824"/>
                  </a:lnTo>
                  <a:lnTo>
                    <a:pt x="391680" y="3418344"/>
                  </a:lnTo>
                  <a:lnTo>
                    <a:pt x="380809" y="3368700"/>
                  </a:lnTo>
                  <a:lnTo>
                    <a:pt x="370141" y="3319119"/>
                  </a:lnTo>
                  <a:lnTo>
                    <a:pt x="359676" y="3269602"/>
                  </a:lnTo>
                  <a:lnTo>
                    <a:pt x="349415" y="3220148"/>
                  </a:lnTo>
                  <a:lnTo>
                    <a:pt x="339356" y="3170720"/>
                  </a:lnTo>
                  <a:lnTo>
                    <a:pt x="329501" y="3121317"/>
                  </a:lnTo>
                  <a:lnTo>
                    <a:pt x="319849" y="3071939"/>
                  </a:lnTo>
                  <a:lnTo>
                    <a:pt x="310400" y="3022549"/>
                  </a:lnTo>
                  <a:lnTo>
                    <a:pt x="301155" y="2973171"/>
                  </a:lnTo>
                  <a:lnTo>
                    <a:pt x="292112" y="2923768"/>
                  </a:lnTo>
                  <a:lnTo>
                    <a:pt x="283273" y="2874340"/>
                  </a:lnTo>
                  <a:lnTo>
                    <a:pt x="274637" y="2824886"/>
                  </a:lnTo>
                  <a:lnTo>
                    <a:pt x="266204" y="2775369"/>
                  </a:lnTo>
                  <a:lnTo>
                    <a:pt x="257975" y="2725788"/>
                  </a:lnTo>
                  <a:lnTo>
                    <a:pt x="249948" y="2676156"/>
                  </a:lnTo>
                  <a:lnTo>
                    <a:pt x="241388" y="2624874"/>
                  </a:lnTo>
                  <a:lnTo>
                    <a:pt x="233006" y="2573629"/>
                  </a:lnTo>
                  <a:lnTo>
                    <a:pt x="224777" y="2522436"/>
                  </a:lnTo>
                  <a:lnTo>
                    <a:pt x="216725" y="2471267"/>
                  </a:lnTo>
                  <a:lnTo>
                    <a:pt x="208813" y="2420124"/>
                  </a:lnTo>
                  <a:lnTo>
                    <a:pt x="201066" y="2368981"/>
                  </a:lnTo>
                  <a:lnTo>
                    <a:pt x="193459" y="2317839"/>
                  </a:lnTo>
                  <a:lnTo>
                    <a:pt x="186004" y="2266696"/>
                  </a:lnTo>
                  <a:lnTo>
                    <a:pt x="178701" y="2215527"/>
                  </a:lnTo>
                  <a:lnTo>
                    <a:pt x="171526" y="2164321"/>
                  </a:lnTo>
                  <a:lnTo>
                    <a:pt x="164490" y="2113089"/>
                  </a:lnTo>
                  <a:lnTo>
                    <a:pt x="157594" y="2061806"/>
                  </a:lnTo>
                  <a:lnTo>
                    <a:pt x="150837" y="2010473"/>
                  </a:lnTo>
                  <a:lnTo>
                    <a:pt x="144195" y="1959063"/>
                  </a:lnTo>
                  <a:lnTo>
                    <a:pt x="137693" y="1907590"/>
                  </a:lnTo>
                  <a:lnTo>
                    <a:pt x="131305" y="1856028"/>
                  </a:lnTo>
                  <a:lnTo>
                    <a:pt x="125031" y="1804365"/>
                  </a:lnTo>
                  <a:lnTo>
                    <a:pt x="118884" y="1752612"/>
                  </a:lnTo>
                  <a:lnTo>
                    <a:pt x="113106" y="1701292"/>
                  </a:lnTo>
                  <a:lnTo>
                    <a:pt x="107480" y="1649984"/>
                  </a:lnTo>
                  <a:lnTo>
                    <a:pt x="101993" y="1598663"/>
                  </a:lnTo>
                  <a:lnTo>
                    <a:pt x="96634" y="1547329"/>
                  </a:lnTo>
                  <a:lnTo>
                    <a:pt x="91427" y="1495971"/>
                  </a:lnTo>
                  <a:lnTo>
                    <a:pt x="86372" y="1444586"/>
                  </a:lnTo>
                  <a:lnTo>
                    <a:pt x="81445" y="1393177"/>
                  </a:lnTo>
                  <a:lnTo>
                    <a:pt x="76657" y="1341742"/>
                  </a:lnTo>
                  <a:lnTo>
                    <a:pt x="72021" y="1290269"/>
                  </a:lnTo>
                  <a:lnTo>
                    <a:pt x="67513" y="1238745"/>
                  </a:lnTo>
                  <a:lnTo>
                    <a:pt x="63157" y="1187170"/>
                  </a:lnTo>
                  <a:lnTo>
                    <a:pt x="58940" y="1135557"/>
                  </a:lnTo>
                  <a:lnTo>
                    <a:pt x="54851" y="1083881"/>
                  </a:lnTo>
                  <a:lnTo>
                    <a:pt x="50914" y="1032141"/>
                  </a:lnTo>
                  <a:lnTo>
                    <a:pt x="47129" y="980338"/>
                  </a:lnTo>
                  <a:lnTo>
                    <a:pt x="43472" y="928471"/>
                  </a:lnTo>
                  <a:lnTo>
                    <a:pt x="39954" y="876515"/>
                  </a:lnTo>
                  <a:lnTo>
                    <a:pt x="36588" y="824484"/>
                  </a:lnTo>
                  <a:lnTo>
                    <a:pt x="33591" y="773176"/>
                  </a:lnTo>
                  <a:lnTo>
                    <a:pt x="30822" y="724027"/>
                  </a:lnTo>
                  <a:lnTo>
                    <a:pt x="27965" y="671918"/>
                  </a:lnTo>
                  <a:lnTo>
                    <a:pt x="25196" y="620039"/>
                  </a:lnTo>
                  <a:lnTo>
                    <a:pt x="22517" y="568350"/>
                  </a:lnTo>
                  <a:lnTo>
                    <a:pt x="19875" y="516636"/>
                  </a:lnTo>
                  <a:lnTo>
                    <a:pt x="14744" y="414032"/>
                  </a:lnTo>
                  <a:lnTo>
                    <a:pt x="12192" y="362712"/>
                  </a:lnTo>
                  <a:lnTo>
                    <a:pt x="10337" y="310642"/>
                  </a:lnTo>
                  <a:lnTo>
                    <a:pt x="8686" y="258826"/>
                  </a:lnTo>
                  <a:lnTo>
                    <a:pt x="7277" y="207162"/>
                  </a:lnTo>
                  <a:lnTo>
                    <a:pt x="6134" y="155562"/>
                  </a:lnTo>
                  <a:lnTo>
                    <a:pt x="5283" y="103898"/>
                  </a:lnTo>
                  <a:lnTo>
                    <a:pt x="4762" y="52082"/>
                  </a:lnTo>
                  <a:lnTo>
                    <a:pt x="4572" y="0"/>
                  </a:lnTo>
                  <a:lnTo>
                    <a:pt x="0" y="0"/>
                  </a:lnTo>
                  <a:lnTo>
                    <a:pt x="254" y="52082"/>
                  </a:lnTo>
                  <a:lnTo>
                    <a:pt x="914" y="103898"/>
                  </a:lnTo>
                  <a:lnTo>
                    <a:pt x="1803" y="155562"/>
                  </a:lnTo>
                  <a:lnTo>
                    <a:pt x="2781" y="207162"/>
                  </a:lnTo>
                  <a:lnTo>
                    <a:pt x="3670" y="258826"/>
                  </a:lnTo>
                  <a:lnTo>
                    <a:pt x="4330" y="310642"/>
                  </a:lnTo>
                  <a:lnTo>
                    <a:pt x="4572" y="362712"/>
                  </a:lnTo>
                  <a:lnTo>
                    <a:pt x="7023" y="414020"/>
                  </a:lnTo>
                  <a:lnTo>
                    <a:pt x="9309" y="465378"/>
                  </a:lnTo>
                  <a:lnTo>
                    <a:pt x="13716" y="567944"/>
                  </a:lnTo>
                  <a:lnTo>
                    <a:pt x="15989" y="619252"/>
                  </a:lnTo>
                  <a:lnTo>
                    <a:pt x="18402" y="670560"/>
                  </a:lnTo>
                  <a:lnTo>
                    <a:pt x="21018" y="721868"/>
                  </a:lnTo>
                  <a:lnTo>
                    <a:pt x="24091" y="776389"/>
                  </a:lnTo>
                  <a:lnTo>
                    <a:pt x="27444" y="829056"/>
                  </a:lnTo>
                  <a:lnTo>
                    <a:pt x="30289" y="880402"/>
                  </a:lnTo>
                  <a:lnTo>
                    <a:pt x="33261" y="931786"/>
                  </a:lnTo>
                  <a:lnTo>
                    <a:pt x="36360" y="983208"/>
                  </a:lnTo>
                  <a:lnTo>
                    <a:pt x="39598" y="1034681"/>
                  </a:lnTo>
                  <a:lnTo>
                    <a:pt x="42976" y="1086180"/>
                  </a:lnTo>
                  <a:lnTo>
                    <a:pt x="46520" y="1137704"/>
                  </a:lnTo>
                  <a:lnTo>
                    <a:pt x="50215" y="1189240"/>
                  </a:lnTo>
                  <a:lnTo>
                    <a:pt x="54076" y="1240802"/>
                  </a:lnTo>
                  <a:lnTo>
                    <a:pt x="58115" y="1292364"/>
                  </a:lnTo>
                  <a:lnTo>
                    <a:pt x="62331" y="1343914"/>
                  </a:lnTo>
                  <a:lnTo>
                    <a:pt x="66738" y="1395476"/>
                  </a:lnTo>
                  <a:lnTo>
                    <a:pt x="71348" y="1447012"/>
                  </a:lnTo>
                  <a:lnTo>
                    <a:pt x="76174" y="1498536"/>
                  </a:lnTo>
                  <a:lnTo>
                    <a:pt x="81203" y="1550035"/>
                  </a:lnTo>
                  <a:lnTo>
                    <a:pt x="86461" y="1601508"/>
                  </a:lnTo>
                  <a:lnTo>
                    <a:pt x="91948" y="1652930"/>
                  </a:lnTo>
                  <a:lnTo>
                    <a:pt x="97663" y="1704314"/>
                  </a:lnTo>
                  <a:lnTo>
                    <a:pt x="103644" y="1755660"/>
                  </a:lnTo>
                  <a:lnTo>
                    <a:pt x="109042" y="1806968"/>
                  </a:lnTo>
                  <a:lnTo>
                    <a:pt x="114592" y="1858276"/>
                  </a:lnTo>
                  <a:lnTo>
                    <a:pt x="120294" y="1909584"/>
                  </a:lnTo>
                  <a:lnTo>
                    <a:pt x="126136" y="1960892"/>
                  </a:lnTo>
                  <a:lnTo>
                    <a:pt x="132143" y="2012200"/>
                  </a:lnTo>
                  <a:lnTo>
                    <a:pt x="138290" y="2063508"/>
                  </a:lnTo>
                  <a:lnTo>
                    <a:pt x="144614" y="2114816"/>
                  </a:lnTo>
                  <a:lnTo>
                    <a:pt x="151091" y="2166124"/>
                  </a:lnTo>
                  <a:lnTo>
                    <a:pt x="157746" y="2217432"/>
                  </a:lnTo>
                  <a:lnTo>
                    <a:pt x="164553" y="2268740"/>
                  </a:lnTo>
                  <a:lnTo>
                    <a:pt x="171538" y="2320048"/>
                  </a:lnTo>
                  <a:lnTo>
                    <a:pt x="178714" y="2371356"/>
                  </a:lnTo>
                  <a:lnTo>
                    <a:pt x="186055" y="2422664"/>
                  </a:lnTo>
                  <a:lnTo>
                    <a:pt x="193573" y="2473972"/>
                  </a:lnTo>
                  <a:lnTo>
                    <a:pt x="201282" y="2525280"/>
                  </a:lnTo>
                  <a:lnTo>
                    <a:pt x="209181" y="2576588"/>
                  </a:lnTo>
                  <a:lnTo>
                    <a:pt x="217271" y="2627896"/>
                  </a:lnTo>
                  <a:lnTo>
                    <a:pt x="225564" y="2679204"/>
                  </a:lnTo>
                  <a:lnTo>
                    <a:pt x="233540" y="2730474"/>
                  </a:lnTo>
                  <a:lnTo>
                    <a:pt x="241757" y="2781706"/>
                  </a:lnTo>
                  <a:lnTo>
                    <a:pt x="250177" y="2832874"/>
                  </a:lnTo>
                  <a:lnTo>
                    <a:pt x="258826" y="2883992"/>
                  </a:lnTo>
                  <a:lnTo>
                    <a:pt x="267690" y="2935071"/>
                  </a:lnTo>
                  <a:lnTo>
                    <a:pt x="276758" y="2986087"/>
                  </a:lnTo>
                  <a:lnTo>
                    <a:pt x="286029" y="3037065"/>
                  </a:lnTo>
                  <a:lnTo>
                    <a:pt x="295503" y="3087992"/>
                  </a:lnTo>
                  <a:lnTo>
                    <a:pt x="305193" y="3138881"/>
                  </a:lnTo>
                  <a:lnTo>
                    <a:pt x="315061" y="3189719"/>
                  </a:lnTo>
                  <a:lnTo>
                    <a:pt x="325132" y="3240519"/>
                  </a:lnTo>
                  <a:lnTo>
                    <a:pt x="335394" y="3291281"/>
                  </a:lnTo>
                  <a:lnTo>
                    <a:pt x="345846" y="3342005"/>
                  </a:lnTo>
                  <a:lnTo>
                    <a:pt x="356489" y="3392690"/>
                  </a:lnTo>
                  <a:lnTo>
                    <a:pt x="367309" y="3443351"/>
                  </a:lnTo>
                  <a:lnTo>
                    <a:pt x="378294" y="3493973"/>
                  </a:lnTo>
                  <a:lnTo>
                    <a:pt x="389470" y="3544557"/>
                  </a:lnTo>
                  <a:lnTo>
                    <a:pt x="400824" y="3595128"/>
                  </a:lnTo>
                  <a:lnTo>
                    <a:pt x="405777" y="3613226"/>
                  </a:lnTo>
                  <a:lnTo>
                    <a:pt x="407682" y="3621913"/>
                  </a:lnTo>
                  <a:lnTo>
                    <a:pt x="408444" y="3630180"/>
                  </a:lnTo>
                  <a:close/>
                </a:path>
                <a:path w="1164590" h="5654675">
                  <a:moveTo>
                    <a:pt x="507504" y="1063752"/>
                  </a:moveTo>
                  <a:lnTo>
                    <a:pt x="504456" y="1063752"/>
                  </a:lnTo>
                  <a:lnTo>
                    <a:pt x="495515" y="1112837"/>
                  </a:lnTo>
                  <a:lnTo>
                    <a:pt x="486994" y="1161821"/>
                  </a:lnTo>
                  <a:lnTo>
                    <a:pt x="478866" y="1210729"/>
                  </a:lnTo>
                  <a:lnTo>
                    <a:pt x="471119" y="1259586"/>
                  </a:lnTo>
                  <a:lnTo>
                    <a:pt x="463715" y="1308455"/>
                  </a:lnTo>
                  <a:lnTo>
                    <a:pt x="456653" y="1357363"/>
                  </a:lnTo>
                  <a:lnTo>
                    <a:pt x="449922" y="1406347"/>
                  </a:lnTo>
                  <a:lnTo>
                    <a:pt x="443496" y="1455420"/>
                  </a:lnTo>
                  <a:lnTo>
                    <a:pt x="437908" y="1504073"/>
                  </a:lnTo>
                  <a:lnTo>
                    <a:pt x="432587" y="1552816"/>
                  </a:lnTo>
                  <a:lnTo>
                    <a:pt x="427469" y="1601635"/>
                  </a:lnTo>
                  <a:lnTo>
                    <a:pt x="422529" y="1650492"/>
                  </a:lnTo>
                  <a:lnTo>
                    <a:pt x="417741" y="1699361"/>
                  </a:lnTo>
                  <a:lnTo>
                    <a:pt x="413054" y="1748180"/>
                  </a:lnTo>
                  <a:lnTo>
                    <a:pt x="408444" y="1796923"/>
                  </a:lnTo>
                  <a:lnTo>
                    <a:pt x="403860" y="1845564"/>
                  </a:lnTo>
                  <a:lnTo>
                    <a:pt x="399440" y="1894471"/>
                  </a:lnTo>
                  <a:lnTo>
                    <a:pt x="395287" y="1943442"/>
                  </a:lnTo>
                  <a:lnTo>
                    <a:pt x="391439" y="1992477"/>
                  </a:lnTo>
                  <a:lnTo>
                    <a:pt x="387858" y="2041575"/>
                  </a:lnTo>
                  <a:lnTo>
                    <a:pt x="384581" y="2090737"/>
                  </a:lnTo>
                  <a:lnTo>
                    <a:pt x="381571" y="2139950"/>
                  </a:lnTo>
                  <a:lnTo>
                    <a:pt x="378866" y="2189238"/>
                  </a:lnTo>
                  <a:lnTo>
                    <a:pt x="376428" y="2238565"/>
                  </a:lnTo>
                  <a:lnTo>
                    <a:pt x="374294" y="2287955"/>
                  </a:lnTo>
                  <a:lnTo>
                    <a:pt x="372427" y="2337397"/>
                  </a:lnTo>
                  <a:lnTo>
                    <a:pt x="370865" y="2386888"/>
                  </a:lnTo>
                  <a:lnTo>
                    <a:pt x="369570" y="2436431"/>
                  </a:lnTo>
                  <a:lnTo>
                    <a:pt x="368579" y="2486012"/>
                  </a:lnTo>
                  <a:lnTo>
                    <a:pt x="367855" y="2535631"/>
                  </a:lnTo>
                  <a:lnTo>
                    <a:pt x="367436" y="2585301"/>
                  </a:lnTo>
                  <a:lnTo>
                    <a:pt x="367284" y="2634996"/>
                  </a:lnTo>
                  <a:lnTo>
                    <a:pt x="366826" y="2684742"/>
                  </a:lnTo>
                  <a:lnTo>
                    <a:pt x="366649" y="2734602"/>
                  </a:lnTo>
                  <a:lnTo>
                    <a:pt x="366750" y="2784551"/>
                  </a:lnTo>
                  <a:lnTo>
                    <a:pt x="367157" y="2834589"/>
                  </a:lnTo>
                  <a:lnTo>
                    <a:pt x="367855" y="2884716"/>
                  </a:lnTo>
                  <a:lnTo>
                    <a:pt x="368846" y="2934906"/>
                  </a:lnTo>
                  <a:lnTo>
                    <a:pt x="370141" y="2985147"/>
                  </a:lnTo>
                  <a:lnTo>
                    <a:pt x="371754" y="3035439"/>
                  </a:lnTo>
                  <a:lnTo>
                    <a:pt x="373659" y="3085769"/>
                  </a:lnTo>
                  <a:lnTo>
                    <a:pt x="375869" y="3136112"/>
                  </a:lnTo>
                  <a:lnTo>
                    <a:pt x="378396" y="3186480"/>
                  </a:lnTo>
                  <a:lnTo>
                    <a:pt x="381241" y="3236849"/>
                  </a:lnTo>
                  <a:lnTo>
                    <a:pt x="384390" y="3287204"/>
                  </a:lnTo>
                  <a:lnTo>
                    <a:pt x="387870" y="3337547"/>
                  </a:lnTo>
                  <a:lnTo>
                    <a:pt x="391668" y="3387852"/>
                  </a:lnTo>
                  <a:lnTo>
                    <a:pt x="400812" y="3429749"/>
                  </a:lnTo>
                  <a:lnTo>
                    <a:pt x="409956" y="3472624"/>
                  </a:lnTo>
                  <a:lnTo>
                    <a:pt x="419100" y="3515804"/>
                  </a:lnTo>
                  <a:lnTo>
                    <a:pt x="428244" y="3558540"/>
                  </a:lnTo>
                  <a:lnTo>
                    <a:pt x="431304" y="3561588"/>
                  </a:lnTo>
                  <a:lnTo>
                    <a:pt x="426135" y="3526155"/>
                  </a:lnTo>
                  <a:lnTo>
                    <a:pt x="421957" y="3490722"/>
                  </a:lnTo>
                  <a:lnTo>
                    <a:pt x="412203" y="3366909"/>
                  </a:lnTo>
                  <a:lnTo>
                    <a:pt x="408546" y="3314103"/>
                  </a:lnTo>
                  <a:lnTo>
                    <a:pt x="405117" y="3261423"/>
                  </a:lnTo>
                  <a:lnTo>
                    <a:pt x="401916" y="3208883"/>
                  </a:lnTo>
                  <a:lnTo>
                    <a:pt x="398957" y="3156432"/>
                  </a:lnTo>
                  <a:lnTo>
                    <a:pt x="396240" y="3104083"/>
                  </a:lnTo>
                  <a:lnTo>
                    <a:pt x="393763" y="3051822"/>
                  </a:lnTo>
                  <a:lnTo>
                    <a:pt x="391553" y="2999625"/>
                  </a:lnTo>
                  <a:lnTo>
                    <a:pt x="389610" y="2947479"/>
                  </a:lnTo>
                  <a:lnTo>
                    <a:pt x="387946" y="2895384"/>
                  </a:lnTo>
                  <a:lnTo>
                    <a:pt x="386562" y="2843301"/>
                  </a:lnTo>
                  <a:lnTo>
                    <a:pt x="385483" y="2791244"/>
                  </a:lnTo>
                  <a:lnTo>
                    <a:pt x="384695" y="2739186"/>
                  </a:lnTo>
                  <a:lnTo>
                    <a:pt x="384213" y="2687104"/>
                  </a:lnTo>
                  <a:lnTo>
                    <a:pt x="384048" y="2634996"/>
                  </a:lnTo>
                  <a:lnTo>
                    <a:pt x="384200" y="2585339"/>
                  </a:lnTo>
                  <a:lnTo>
                    <a:pt x="384619" y="2535758"/>
                  </a:lnTo>
                  <a:lnTo>
                    <a:pt x="385305" y="2486279"/>
                  </a:lnTo>
                  <a:lnTo>
                    <a:pt x="386270" y="2436863"/>
                  </a:lnTo>
                  <a:lnTo>
                    <a:pt x="387489" y="2387511"/>
                  </a:lnTo>
                  <a:lnTo>
                    <a:pt x="388962" y="2338209"/>
                  </a:lnTo>
                  <a:lnTo>
                    <a:pt x="390677" y="2288946"/>
                  </a:lnTo>
                  <a:lnTo>
                    <a:pt x="392620" y="2239708"/>
                  </a:lnTo>
                  <a:lnTo>
                    <a:pt x="394817" y="2190496"/>
                  </a:lnTo>
                  <a:lnTo>
                    <a:pt x="397230" y="2141296"/>
                  </a:lnTo>
                  <a:lnTo>
                    <a:pt x="399859" y="2092083"/>
                  </a:lnTo>
                  <a:lnTo>
                    <a:pt x="402704" y="2042858"/>
                  </a:lnTo>
                  <a:lnTo>
                    <a:pt x="405752" y="1993607"/>
                  </a:lnTo>
                  <a:lnTo>
                    <a:pt x="408990" y="1944306"/>
                  </a:lnTo>
                  <a:lnTo>
                    <a:pt x="412432" y="1894967"/>
                  </a:lnTo>
                  <a:lnTo>
                    <a:pt x="416052" y="1845564"/>
                  </a:lnTo>
                  <a:lnTo>
                    <a:pt x="419125" y="1796923"/>
                  </a:lnTo>
                  <a:lnTo>
                    <a:pt x="422605" y="1748180"/>
                  </a:lnTo>
                  <a:lnTo>
                    <a:pt x="426478" y="1699361"/>
                  </a:lnTo>
                  <a:lnTo>
                    <a:pt x="430720" y="1650492"/>
                  </a:lnTo>
                  <a:lnTo>
                    <a:pt x="435330" y="1601635"/>
                  </a:lnTo>
                  <a:lnTo>
                    <a:pt x="440270" y="1552816"/>
                  </a:lnTo>
                  <a:lnTo>
                    <a:pt x="445541" y="1504073"/>
                  </a:lnTo>
                  <a:lnTo>
                    <a:pt x="451116" y="1455420"/>
                  </a:lnTo>
                  <a:lnTo>
                    <a:pt x="463562" y="1357363"/>
                  </a:lnTo>
                  <a:lnTo>
                    <a:pt x="469887" y="1308455"/>
                  </a:lnTo>
                  <a:lnTo>
                    <a:pt x="476453" y="1259586"/>
                  </a:lnTo>
                  <a:lnTo>
                    <a:pt x="483362" y="1210729"/>
                  </a:lnTo>
                  <a:lnTo>
                    <a:pt x="490753" y="1161821"/>
                  </a:lnTo>
                  <a:lnTo>
                    <a:pt x="498767" y="1112837"/>
                  </a:lnTo>
                  <a:lnTo>
                    <a:pt x="507504" y="1063752"/>
                  </a:lnTo>
                  <a:close/>
                </a:path>
                <a:path w="1164590" h="5654675">
                  <a:moveTo>
                    <a:pt x="864120" y="5445264"/>
                  </a:moveTo>
                  <a:lnTo>
                    <a:pt x="839660" y="5362600"/>
                  </a:lnTo>
                  <a:lnTo>
                    <a:pt x="828116" y="5314010"/>
                  </a:lnTo>
                  <a:lnTo>
                    <a:pt x="817422" y="5265115"/>
                  </a:lnTo>
                  <a:lnTo>
                    <a:pt x="807732" y="5216664"/>
                  </a:lnTo>
                  <a:lnTo>
                    <a:pt x="788708" y="5166766"/>
                  </a:lnTo>
                  <a:lnTo>
                    <a:pt x="770051" y="5116004"/>
                  </a:lnTo>
                  <a:lnTo>
                    <a:pt x="751763" y="5064569"/>
                  </a:lnTo>
                  <a:lnTo>
                    <a:pt x="733844" y="5012715"/>
                  </a:lnTo>
                  <a:lnTo>
                    <a:pt x="716292" y="4960620"/>
                  </a:lnTo>
                  <a:lnTo>
                    <a:pt x="701065" y="4913693"/>
                  </a:lnTo>
                  <a:lnTo>
                    <a:pt x="686282" y="4866627"/>
                  </a:lnTo>
                  <a:lnTo>
                    <a:pt x="671918" y="4819421"/>
                  </a:lnTo>
                  <a:lnTo>
                    <a:pt x="657974" y="4772101"/>
                  </a:lnTo>
                  <a:lnTo>
                    <a:pt x="644448" y="4724666"/>
                  </a:lnTo>
                  <a:lnTo>
                    <a:pt x="631342" y="4677118"/>
                  </a:lnTo>
                  <a:lnTo>
                    <a:pt x="618642" y="4629467"/>
                  </a:lnTo>
                  <a:lnTo>
                    <a:pt x="606374" y="4581715"/>
                  </a:lnTo>
                  <a:lnTo>
                    <a:pt x="594499" y="4533887"/>
                  </a:lnTo>
                  <a:lnTo>
                    <a:pt x="583044" y="4485970"/>
                  </a:lnTo>
                  <a:lnTo>
                    <a:pt x="571982" y="4437977"/>
                  </a:lnTo>
                  <a:lnTo>
                    <a:pt x="561340" y="4389907"/>
                  </a:lnTo>
                  <a:lnTo>
                    <a:pt x="551091" y="4341787"/>
                  </a:lnTo>
                  <a:lnTo>
                    <a:pt x="541248" y="4293603"/>
                  </a:lnTo>
                  <a:lnTo>
                    <a:pt x="531787" y="4245381"/>
                  </a:lnTo>
                  <a:lnTo>
                    <a:pt x="522744" y="4197096"/>
                  </a:lnTo>
                  <a:lnTo>
                    <a:pt x="512800" y="4149966"/>
                  </a:lnTo>
                  <a:lnTo>
                    <a:pt x="503542" y="4102328"/>
                  </a:lnTo>
                  <a:lnTo>
                    <a:pt x="494931" y="4054259"/>
                  </a:lnTo>
                  <a:lnTo>
                    <a:pt x="486930" y="4005834"/>
                  </a:lnTo>
                  <a:lnTo>
                    <a:pt x="479488" y="3957129"/>
                  </a:lnTo>
                  <a:lnTo>
                    <a:pt x="472592" y="3908209"/>
                  </a:lnTo>
                  <a:lnTo>
                    <a:pt x="466191" y="3859149"/>
                  </a:lnTo>
                  <a:lnTo>
                    <a:pt x="460603" y="3812946"/>
                  </a:lnTo>
                  <a:lnTo>
                    <a:pt x="472998" y="3862451"/>
                  </a:lnTo>
                  <a:lnTo>
                    <a:pt x="485914" y="3913213"/>
                  </a:lnTo>
                  <a:lnTo>
                    <a:pt x="499008" y="3963860"/>
                  </a:lnTo>
                  <a:lnTo>
                    <a:pt x="512279" y="4014393"/>
                  </a:lnTo>
                  <a:lnTo>
                    <a:pt x="525767" y="4064825"/>
                  </a:lnTo>
                  <a:lnTo>
                    <a:pt x="539445" y="4115181"/>
                  </a:lnTo>
                  <a:lnTo>
                    <a:pt x="553339" y="4165473"/>
                  </a:lnTo>
                  <a:lnTo>
                    <a:pt x="567448" y="4215714"/>
                  </a:lnTo>
                  <a:lnTo>
                    <a:pt x="581787" y="4265942"/>
                  </a:lnTo>
                  <a:lnTo>
                    <a:pt x="596366" y="4316146"/>
                  </a:lnTo>
                  <a:lnTo>
                    <a:pt x="611187" y="4366349"/>
                  </a:lnTo>
                  <a:lnTo>
                    <a:pt x="626275" y="4416577"/>
                  </a:lnTo>
                  <a:lnTo>
                    <a:pt x="641616" y="4466844"/>
                  </a:lnTo>
                  <a:lnTo>
                    <a:pt x="674878" y="4567390"/>
                  </a:lnTo>
                  <a:lnTo>
                    <a:pt x="691730" y="4617567"/>
                  </a:lnTo>
                  <a:lnTo>
                    <a:pt x="708863" y="4667631"/>
                  </a:lnTo>
                  <a:lnTo>
                    <a:pt x="726338" y="4717567"/>
                  </a:lnTo>
                  <a:lnTo>
                    <a:pt x="744270" y="4767313"/>
                  </a:lnTo>
                  <a:lnTo>
                    <a:pt x="762723" y="4816856"/>
                  </a:lnTo>
                  <a:lnTo>
                    <a:pt x="781824" y="4866132"/>
                  </a:lnTo>
                  <a:lnTo>
                    <a:pt x="781824" y="4762500"/>
                  </a:lnTo>
                  <a:lnTo>
                    <a:pt x="763663" y="4711446"/>
                  </a:lnTo>
                  <a:lnTo>
                    <a:pt x="745807" y="4660341"/>
                  </a:lnTo>
                  <a:lnTo>
                    <a:pt x="728294" y="4609147"/>
                  </a:lnTo>
                  <a:lnTo>
                    <a:pt x="711149" y="4557839"/>
                  </a:lnTo>
                  <a:lnTo>
                    <a:pt x="694436" y="4506353"/>
                  </a:lnTo>
                  <a:lnTo>
                    <a:pt x="678192" y="4454652"/>
                  </a:lnTo>
                  <a:lnTo>
                    <a:pt x="662317" y="4405820"/>
                  </a:lnTo>
                  <a:lnTo>
                    <a:pt x="646696" y="4356849"/>
                  </a:lnTo>
                  <a:lnTo>
                    <a:pt x="631329" y="4307751"/>
                  </a:lnTo>
                  <a:lnTo>
                    <a:pt x="616216" y="4258538"/>
                  </a:lnTo>
                  <a:lnTo>
                    <a:pt x="601357" y="4209211"/>
                  </a:lnTo>
                  <a:lnTo>
                    <a:pt x="586752" y="4159796"/>
                  </a:lnTo>
                  <a:lnTo>
                    <a:pt x="572401" y="4110278"/>
                  </a:lnTo>
                  <a:lnTo>
                    <a:pt x="558304" y="4060672"/>
                  </a:lnTo>
                  <a:lnTo>
                    <a:pt x="544461" y="4010977"/>
                  </a:lnTo>
                  <a:lnTo>
                    <a:pt x="530872" y="3961231"/>
                  </a:lnTo>
                  <a:lnTo>
                    <a:pt x="517537" y="3911409"/>
                  </a:lnTo>
                  <a:lnTo>
                    <a:pt x="504456" y="3861536"/>
                  </a:lnTo>
                  <a:lnTo>
                    <a:pt x="491629" y="3811625"/>
                  </a:lnTo>
                  <a:lnTo>
                    <a:pt x="479056" y="3761663"/>
                  </a:lnTo>
                  <a:lnTo>
                    <a:pt x="466737" y="3711676"/>
                  </a:lnTo>
                  <a:lnTo>
                    <a:pt x="454672" y="3661664"/>
                  </a:lnTo>
                  <a:lnTo>
                    <a:pt x="442861" y="3611626"/>
                  </a:lnTo>
                  <a:lnTo>
                    <a:pt x="431304" y="3561588"/>
                  </a:lnTo>
                  <a:lnTo>
                    <a:pt x="441934" y="3661638"/>
                  </a:lnTo>
                  <a:lnTo>
                    <a:pt x="447433" y="3711486"/>
                  </a:lnTo>
                  <a:lnTo>
                    <a:pt x="453440" y="3761397"/>
                  </a:lnTo>
                  <a:lnTo>
                    <a:pt x="459803" y="3808184"/>
                  </a:lnTo>
                  <a:lnTo>
                    <a:pt x="447230" y="3757879"/>
                  </a:lnTo>
                  <a:lnTo>
                    <a:pt x="433781" y="3706190"/>
                  </a:lnTo>
                  <a:lnTo>
                    <a:pt x="420611" y="3654196"/>
                  </a:lnTo>
                  <a:lnTo>
                    <a:pt x="408444" y="3601212"/>
                  </a:lnTo>
                  <a:lnTo>
                    <a:pt x="413550" y="3651504"/>
                  </a:lnTo>
                  <a:lnTo>
                    <a:pt x="418985" y="3701783"/>
                  </a:lnTo>
                  <a:lnTo>
                    <a:pt x="424726" y="3752050"/>
                  </a:lnTo>
                  <a:lnTo>
                    <a:pt x="430796" y="3802278"/>
                  </a:lnTo>
                  <a:lnTo>
                    <a:pt x="437172" y="3852456"/>
                  </a:lnTo>
                  <a:lnTo>
                    <a:pt x="443877" y="3902583"/>
                  </a:lnTo>
                  <a:lnTo>
                    <a:pt x="450888" y="3952659"/>
                  </a:lnTo>
                  <a:lnTo>
                    <a:pt x="458228" y="4002646"/>
                  </a:lnTo>
                  <a:lnTo>
                    <a:pt x="465874" y="4052557"/>
                  </a:lnTo>
                  <a:lnTo>
                    <a:pt x="473849" y="4102379"/>
                  </a:lnTo>
                  <a:lnTo>
                    <a:pt x="482130" y="4152087"/>
                  </a:lnTo>
                  <a:lnTo>
                    <a:pt x="490740" y="4201668"/>
                  </a:lnTo>
                  <a:lnTo>
                    <a:pt x="500037" y="4250499"/>
                  </a:lnTo>
                  <a:lnTo>
                    <a:pt x="509676" y="4299255"/>
                  </a:lnTo>
                  <a:lnTo>
                    <a:pt x="519633" y="4347921"/>
                  </a:lnTo>
                  <a:lnTo>
                    <a:pt x="529932" y="4396511"/>
                  </a:lnTo>
                  <a:lnTo>
                    <a:pt x="540562" y="4445000"/>
                  </a:lnTo>
                  <a:lnTo>
                    <a:pt x="551548" y="4493412"/>
                  </a:lnTo>
                  <a:lnTo>
                    <a:pt x="562876" y="4541710"/>
                  </a:lnTo>
                  <a:lnTo>
                    <a:pt x="574560" y="4589907"/>
                  </a:lnTo>
                  <a:lnTo>
                    <a:pt x="586587" y="4638002"/>
                  </a:lnTo>
                  <a:lnTo>
                    <a:pt x="598995" y="4685995"/>
                  </a:lnTo>
                  <a:lnTo>
                    <a:pt x="611759" y="4733861"/>
                  </a:lnTo>
                  <a:lnTo>
                    <a:pt x="624890" y="4781601"/>
                  </a:lnTo>
                  <a:lnTo>
                    <a:pt x="638403" y="4829226"/>
                  </a:lnTo>
                  <a:lnTo>
                    <a:pt x="652297" y="4876711"/>
                  </a:lnTo>
                  <a:lnTo>
                    <a:pt x="666572" y="4924069"/>
                  </a:lnTo>
                  <a:lnTo>
                    <a:pt x="681240" y="4971288"/>
                  </a:lnTo>
                  <a:lnTo>
                    <a:pt x="696315" y="5017719"/>
                  </a:lnTo>
                  <a:lnTo>
                    <a:pt x="711835" y="5064328"/>
                  </a:lnTo>
                  <a:lnTo>
                    <a:pt x="727824" y="5111051"/>
                  </a:lnTo>
                  <a:lnTo>
                    <a:pt x="744296" y="5157800"/>
                  </a:lnTo>
                  <a:lnTo>
                    <a:pt x="761263" y="5204460"/>
                  </a:lnTo>
                  <a:lnTo>
                    <a:pt x="778751" y="5250967"/>
                  </a:lnTo>
                  <a:lnTo>
                    <a:pt x="796772" y="5297233"/>
                  </a:lnTo>
                  <a:lnTo>
                    <a:pt x="815352" y="5343156"/>
                  </a:lnTo>
                  <a:lnTo>
                    <a:pt x="827684" y="5367680"/>
                  </a:lnTo>
                  <a:lnTo>
                    <a:pt x="839736" y="5393067"/>
                  </a:lnTo>
                  <a:lnTo>
                    <a:pt x="864120" y="5445264"/>
                  </a:lnTo>
                  <a:close/>
                </a:path>
                <a:path w="1164590" h="5654675">
                  <a:moveTo>
                    <a:pt x="1164348" y="5654052"/>
                  </a:moveTo>
                  <a:lnTo>
                    <a:pt x="1140523" y="5608129"/>
                  </a:lnTo>
                  <a:lnTo>
                    <a:pt x="1117320" y="5561825"/>
                  </a:lnTo>
                  <a:lnTo>
                    <a:pt x="1094600" y="5515089"/>
                  </a:lnTo>
                  <a:lnTo>
                    <a:pt x="1072222" y="5467896"/>
                  </a:lnTo>
                  <a:lnTo>
                    <a:pt x="1050061" y="5420220"/>
                  </a:lnTo>
                  <a:lnTo>
                    <a:pt x="1005852" y="5323344"/>
                  </a:lnTo>
                  <a:lnTo>
                    <a:pt x="984834" y="5276850"/>
                  </a:lnTo>
                  <a:lnTo>
                    <a:pt x="964425" y="5229885"/>
                  </a:lnTo>
                  <a:lnTo>
                    <a:pt x="944549" y="5182565"/>
                  </a:lnTo>
                  <a:lnTo>
                    <a:pt x="925118" y="5134978"/>
                  </a:lnTo>
                  <a:lnTo>
                    <a:pt x="906068" y="5087239"/>
                  </a:lnTo>
                  <a:lnTo>
                    <a:pt x="887310" y="5039423"/>
                  </a:lnTo>
                  <a:lnTo>
                    <a:pt x="832116" y="4896624"/>
                  </a:lnTo>
                  <a:lnTo>
                    <a:pt x="826160" y="4881765"/>
                  </a:lnTo>
                  <a:lnTo>
                    <a:pt x="813676" y="4852047"/>
                  </a:lnTo>
                  <a:lnTo>
                    <a:pt x="807732" y="4837188"/>
                  </a:lnTo>
                  <a:lnTo>
                    <a:pt x="807796" y="4864252"/>
                  </a:lnTo>
                  <a:lnTo>
                    <a:pt x="809650" y="4921834"/>
                  </a:lnTo>
                  <a:lnTo>
                    <a:pt x="851039" y="5049469"/>
                  </a:lnTo>
                  <a:lnTo>
                    <a:pt x="870508" y="5098212"/>
                  </a:lnTo>
                  <a:lnTo>
                    <a:pt x="890219" y="5146751"/>
                  </a:lnTo>
                  <a:lnTo>
                    <a:pt x="910272" y="5195074"/>
                  </a:lnTo>
                  <a:lnTo>
                    <a:pt x="930808" y="5243157"/>
                  </a:lnTo>
                  <a:lnTo>
                    <a:pt x="951966" y="5290998"/>
                  </a:lnTo>
                  <a:lnTo>
                    <a:pt x="973848" y="5338584"/>
                  </a:lnTo>
                  <a:lnTo>
                    <a:pt x="994359" y="5384279"/>
                  </a:lnTo>
                  <a:lnTo>
                    <a:pt x="1015352" y="5429910"/>
                  </a:lnTo>
                  <a:lnTo>
                    <a:pt x="1036739" y="5475376"/>
                  </a:lnTo>
                  <a:lnTo>
                    <a:pt x="1058456" y="5520601"/>
                  </a:lnTo>
                  <a:lnTo>
                    <a:pt x="1080414" y="5565508"/>
                  </a:lnTo>
                  <a:lnTo>
                    <a:pt x="1102525" y="5610022"/>
                  </a:lnTo>
                  <a:lnTo>
                    <a:pt x="1124724" y="5654052"/>
                  </a:lnTo>
                  <a:lnTo>
                    <a:pt x="1164348" y="5654052"/>
                  </a:lnTo>
                  <a:close/>
                </a:path>
              </a:pathLst>
            </a:custGeom>
            <a:solidFill>
              <a:srgbClr val="756E54"/>
            </a:solidFill>
          </p:spPr>
          <p:txBody>
            <a:bodyPr wrap="square" lIns="0" tIns="0" rIns="0" bIns="0" rtlCol="0"/>
            <a:lstStyle/>
            <a:p>
              <a:endParaRPr sz="1588"/>
            </a:p>
          </p:txBody>
        </p:sp>
        <p:sp>
          <p:nvSpPr>
            <p:cNvPr id="6" name="object 6"/>
            <p:cNvSpPr/>
            <p:nvPr/>
          </p:nvSpPr>
          <p:spPr>
            <a:xfrm>
              <a:off x="917448" y="6480047"/>
              <a:ext cx="111252" cy="231648"/>
            </a:xfrm>
            <a:prstGeom prst="rect">
              <a:avLst/>
            </a:prstGeom>
            <a:blipFill>
              <a:blip r:embed="rId4" cstate="print"/>
              <a:stretch>
                <a:fillRect/>
              </a:stretch>
            </a:blipFill>
          </p:spPr>
          <p:txBody>
            <a:bodyPr wrap="square" lIns="0" tIns="0" rIns="0" bIns="0" rtlCol="0"/>
            <a:lstStyle/>
            <a:p>
              <a:endParaRPr sz="1588"/>
            </a:p>
          </p:txBody>
        </p:sp>
        <p:sp>
          <p:nvSpPr>
            <p:cNvPr id="7" name="object 7"/>
            <p:cNvSpPr/>
            <p:nvPr/>
          </p:nvSpPr>
          <p:spPr>
            <a:xfrm>
              <a:off x="414515" y="3653027"/>
              <a:ext cx="1553210" cy="2242185"/>
            </a:xfrm>
            <a:custGeom>
              <a:avLst/>
              <a:gdLst/>
              <a:ahLst/>
              <a:cxnLst/>
              <a:rect l="l" t="t" r="r" b="b"/>
              <a:pathLst>
                <a:path w="1553210" h="2242185">
                  <a:moveTo>
                    <a:pt x="68592" y="1216164"/>
                  </a:moveTo>
                  <a:lnTo>
                    <a:pt x="61785" y="1166622"/>
                  </a:lnTo>
                  <a:lnTo>
                    <a:pt x="55854" y="1116863"/>
                  </a:lnTo>
                  <a:lnTo>
                    <a:pt x="50596" y="1067041"/>
                  </a:lnTo>
                  <a:lnTo>
                    <a:pt x="45758" y="1017282"/>
                  </a:lnTo>
                  <a:lnTo>
                    <a:pt x="41160" y="967740"/>
                  </a:lnTo>
                  <a:lnTo>
                    <a:pt x="36588" y="963168"/>
                  </a:lnTo>
                  <a:lnTo>
                    <a:pt x="27444" y="921308"/>
                  </a:lnTo>
                  <a:lnTo>
                    <a:pt x="9144" y="835875"/>
                  </a:lnTo>
                  <a:lnTo>
                    <a:pt x="0" y="794004"/>
                  </a:lnTo>
                  <a:lnTo>
                    <a:pt x="0" y="826008"/>
                  </a:lnTo>
                  <a:lnTo>
                    <a:pt x="3911" y="871067"/>
                  </a:lnTo>
                  <a:lnTo>
                    <a:pt x="12865" y="962317"/>
                  </a:lnTo>
                  <a:lnTo>
                    <a:pt x="16776" y="1007364"/>
                  </a:lnTo>
                  <a:lnTo>
                    <a:pt x="29159" y="1059497"/>
                  </a:lnTo>
                  <a:lnTo>
                    <a:pt x="42684" y="1111199"/>
                  </a:lnTo>
                  <a:lnTo>
                    <a:pt x="56210" y="1163180"/>
                  </a:lnTo>
                  <a:lnTo>
                    <a:pt x="68592" y="1216164"/>
                  </a:lnTo>
                  <a:close/>
                </a:path>
                <a:path w="1553210" h="2242185">
                  <a:moveTo>
                    <a:pt x="1552968" y="0"/>
                  </a:moveTo>
                  <a:lnTo>
                    <a:pt x="1548396" y="0"/>
                  </a:lnTo>
                  <a:lnTo>
                    <a:pt x="1489532" y="53911"/>
                  </a:lnTo>
                  <a:lnTo>
                    <a:pt x="1461160" y="80378"/>
                  </a:lnTo>
                  <a:lnTo>
                    <a:pt x="1434096" y="106680"/>
                  </a:lnTo>
                  <a:lnTo>
                    <a:pt x="1407566" y="136334"/>
                  </a:lnTo>
                  <a:lnTo>
                    <a:pt x="1380756" y="165544"/>
                  </a:lnTo>
                  <a:lnTo>
                    <a:pt x="1353934" y="193916"/>
                  </a:lnTo>
                  <a:lnTo>
                    <a:pt x="1327416" y="220980"/>
                  </a:lnTo>
                  <a:lnTo>
                    <a:pt x="1290586" y="260629"/>
                  </a:lnTo>
                  <a:lnTo>
                    <a:pt x="1254772" y="300342"/>
                  </a:lnTo>
                  <a:lnTo>
                    <a:pt x="1219974" y="340233"/>
                  </a:lnTo>
                  <a:lnTo>
                    <a:pt x="1186192" y="380390"/>
                  </a:lnTo>
                  <a:lnTo>
                    <a:pt x="1153426" y="420865"/>
                  </a:lnTo>
                  <a:lnTo>
                    <a:pt x="1121676" y="461772"/>
                  </a:lnTo>
                  <a:lnTo>
                    <a:pt x="1088466" y="503466"/>
                  </a:lnTo>
                  <a:lnTo>
                    <a:pt x="1055890" y="545465"/>
                  </a:lnTo>
                  <a:lnTo>
                    <a:pt x="1023950" y="587794"/>
                  </a:lnTo>
                  <a:lnTo>
                    <a:pt x="992644" y="630428"/>
                  </a:lnTo>
                  <a:lnTo>
                    <a:pt x="961974" y="673392"/>
                  </a:lnTo>
                  <a:lnTo>
                    <a:pt x="931938" y="716661"/>
                  </a:lnTo>
                  <a:lnTo>
                    <a:pt x="902538" y="760260"/>
                  </a:lnTo>
                  <a:lnTo>
                    <a:pt x="873772" y="804164"/>
                  </a:lnTo>
                  <a:lnTo>
                    <a:pt x="845642" y="848398"/>
                  </a:lnTo>
                  <a:lnTo>
                    <a:pt x="818146" y="892937"/>
                  </a:lnTo>
                  <a:lnTo>
                    <a:pt x="791286" y="937806"/>
                  </a:lnTo>
                  <a:lnTo>
                    <a:pt x="765060" y="982980"/>
                  </a:lnTo>
                  <a:lnTo>
                    <a:pt x="740791" y="1026033"/>
                  </a:lnTo>
                  <a:lnTo>
                    <a:pt x="717232" y="1069340"/>
                  </a:lnTo>
                  <a:lnTo>
                    <a:pt x="694397" y="1112926"/>
                  </a:lnTo>
                  <a:lnTo>
                    <a:pt x="672299" y="1156779"/>
                  </a:lnTo>
                  <a:lnTo>
                    <a:pt x="650925" y="1200899"/>
                  </a:lnTo>
                  <a:lnTo>
                    <a:pt x="630301" y="1245298"/>
                  </a:lnTo>
                  <a:lnTo>
                    <a:pt x="610438" y="1289964"/>
                  </a:lnTo>
                  <a:lnTo>
                    <a:pt x="591324" y="1334897"/>
                  </a:lnTo>
                  <a:lnTo>
                    <a:pt x="572985" y="1380096"/>
                  </a:lnTo>
                  <a:lnTo>
                    <a:pt x="555421" y="1425575"/>
                  </a:lnTo>
                  <a:lnTo>
                    <a:pt x="538657" y="1471320"/>
                  </a:lnTo>
                  <a:lnTo>
                    <a:pt x="522668" y="1517345"/>
                  </a:lnTo>
                  <a:lnTo>
                    <a:pt x="507504" y="1563624"/>
                  </a:lnTo>
                  <a:lnTo>
                    <a:pt x="491312" y="1612239"/>
                  </a:lnTo>
                  <a:lnTo>
                    <a:pt x="476262" y="1661248"/>
                  </a:lnTo>
                  <a:lnTo>
                    <a:pt x="462368" y="1710651"/>
                  </a:lnTo>
                  <a:lnTo>
                    <a:pt x="449643" y="1760397"/>
                  </a:lnTo>
                  <a:lnTo>
                    <a:pt x="438073" y="1810461"/>
                  </a:lnTo>
                  <a:lnTo>
                    <a:pt x="427685" y="1860804"/>
                  </a:lnTo>
                  <a:lnTo>
                    <a:pt x="418452" y="1911413"/>
                  </a:lnTo>
                  <a:lnTo>
                    <a:pt x="410413" y="1962238"/>
                  </a:lnTo>
                  <a:lnTo>
                    <a:pt x="403555" y="2013254"/>
                  </a:lnTo>
                  <a:lnTo>
                    <a:pt x="397891" y="2064435"/>
                  </a:lnTo>
                  <a:lnTo>
                    <a:pt x="393420" y="2115731"/>
                  </a:lnTo>
                  <a:lnTo>
                    <a:pt x="390144" y="2167128"/>
                  </a:lnTo>
                  <a:lnTo>
                    <a:pt x="397865" y="2185238"/>
                  </a:lnTo>
                  <a:lnTo>
                    <a:pt x="405003" y="2203335"/>
                  </a:lnTo>
                  <a:lnTo>
                    <a:pt x="411581" y="2222004"/>
                  </a:lnTo>
                  <a:lnTo>
                    <a:pt x="417576" y="2241816"/>
                  </a:lnTo>
                  <a:lnTo>
                    <a:pt x="417626" y="2226957"/>
                  </a:lnTo>
                  <a:lnTo>
                    <a:pt x="417957" y="2212098"/>
                  </a:lnTo>
                  <a:lnTo>
                    <a:pt x="418871" y="2197239"/>
                  </a:lnTo>
                  <a:lnTo>
                    <a:pt x="420636" y="2182380"/>
                  </a:lnTo>
                  <a:lnTo>
                    <a:pt x="422490" y="2131199"/>
                  </a:lnTo>
                  <a:lnTo>
                    <a:pt x="425780" y="2079828"/>
                  </a:lnTo>
                  <a:lnTo>
                    <a:pt x="430441" y="2028304"/>
                  </a:lnTo>
                  <a:lnTo>
                    <a:pt x="436435" y="1976691"/>
                  </a:lnTo>
                  <a:lnTo>
                    <a:pt x="443725" y="1925027"/>
                  </a:lnTo>
                  <a:lnTo>
                    <a:pt x="452259" y="1873377"/>
                  </a:lnTo>
                  <a:lnTo>
                    <a:pt x="461987" y="1821802"/>
                  </a:lnTo>
                  <a:lnTo>
                    <a:pt x="472897" y="1770329"/>
                  </a:lnTo>
                  <a:lnTo>
                    <a:pt x="484924" y="1719033"/>
                  </a:lnTo>
                  <a:lnTo>
                    <a:pt x="498030" y="1667954"/>
                  </a:lnTo>
                  <a:lnTo>
                    <a:pt x="512178" y="1617154"/>
                  </a:lnTo>
                  <a:lnTo>
                    <a:pt x="527316" y="1566672"/>
                  </a:lnTo>
                  <a:lnTo>
                    <a:pt x="543788" y="1517599"/>
                  </a:lnTo>
                  <a:lnTo>
                    <a:pt x="561187" y="1468678"/>
                  </a:lnTo>
                  <a:lnTo>
                    <a:pt x="579513" y="1419948"/>
                  </a:lnTo>
                  <a:lnTo>
                    <a:pt x="598716" y="1371434"/>
                  </a:lnTo>
                  <a:lnTo>
                    <a:pt x="618782" y="1323187"/>
                  </a:lnTo>
                  <a:lnTo>
                    <a:pt x="639711" y="1275207"/>
                  </a:lnTo>
                  <a:lnTo>
                    <a:pt x="661454" y="1227556"/>
                  </a:lnTo>
                  <a:lnTo>
                    <a:pt x="683996" y="1180261"/>
                  </a:lnTo>
                  <a:lnTo>
                    <a:pt x="707339" y="1133335"/>
                  </a:lnTo>
                  <a:lnTo>
                    <a:pt x="731431" y="1086827"/>
                  </a:lnTo>
                  <a:lnTo>
                    <a:pt x="756259" y="1040765"/>
                  </a:lnTo>
                  <a:lnTo>
                    <a:pt x="781824" y="995172"/>
                  </a:lnTo>
                  <a:lnTo>
                    <a:pt x="806958" y="948944"/>
                  </a:lnTo>
                  <a:lnTo>
                    <a:pt x="832853" y="903211"/>
                  </a:lnTo>
                  <a:lnTo>
                    <a:pt x="859472" y="857973"/>
                  </a:lnTo>
                  <a:lnTo>
                    <a:pt x="886802" y="813206"/>
                  </a:lnTo>
                  <a:lnTo>
                    <a:pt x="914831" y="768896"/>
                  </a:lnTo>
                  <a:lnTo>
                    <a:pt x="943559" y="725043"/>
                  </a:lnTo>
                  <a:lnTo>
                    <a:pt x="972934" y="681647"/>
                  </a:lnTo>
                  <a:lnTo>
                    <a:pt x="1002969" y="638670"/>
                  </a:lnTo>
                  <a:lnTo>
                    <a:pt x="1033640" y="596125"/>
                  </a:lnTo>
                  <a:lnTo>
                    <a:pt x="1064920" y="553999"/>
                  </a:lnTo>
                  <a:lnTo>
                    <a:pt x="1096810" y="512267"/>
                  </a:lnTo>
                  <a:lnTo>
                    <a:pt x="1129296" y="470916"/>
                  </a:lnTo>
                  <a:lnTo>
                    <a:pt x="1161554" y="429171"/>
                  </a:lnTo>
                  <a:lnTo>
                    <a:pt x="1194371" y="387832"/>
                  </a:lnTo>
                  <a:lnTo>
                    <a:pt x="1227785" y="347091"/>
                  </a:lnTo>
                  <a:lnTo>
                    <a:pt x="1261821" y="307124"/>
                  </a:lnTo>
                  <a:lnTo>
                    <a:pt x="1296543" y="268071"/>
                  </a:lnTo>
                  <a:lnTo>
                    <a:pt x="1331988" y="230124"/>
                  </a:lnTo>
                  <a:lnTo>
                    <a:pt x="1384757" y="170688"/>
                  </a:lnTo>
                  <a:lnTo>
                    <a:pt x="1411490" y="140970"/>
                  </a:lnTo>
                  <a:lnTo>
                    <a:pt x="1438668" y="111252"/>
                  </a:lnTo>
                  <a:lnTo>
                    <a:pt x="1494104" y="56197"/>
                  </a:lnTo>
                  <a:lnTo>
                    <a:pt x="1523314" y="27889"/>
                  </a:lnTo>
                  <a:lnTo>
                    <a:pt x="1552968" y="0"/>
                  </a:lnTo>
                  <a:close/>
                </a:path>
              </a:pathLst>
            </a:custGeom>
            <a:solidFill>
              <a:srgbClr val="756E54"/>
            </a:solidFill>
          </p:spPr>
          <p:txBody>
            <a:bodyPr wrap="square" lIns="0" tIns="0" rIns="0" bIns="0" rtlCol="0"/>
            <a:lstStyle/>
            <a:p>
              <a:endParaRPr sz="1588"/>
            </a:p>
          </p:txBody>
        </p:sp>
        <p:sp>
          <p:nvSpPr>
            <p:cNvPr id="8" name="object 8"/>
            <p:cNvSpPr/>
            <p:nvPr/>
          </p:nvSpPr>
          <p:spPr>
            <a:xfrm>
              <a:off x="886967" y="6502908"/>
              <a:ext cx="99060" cy="208788"/>
            </a:xfrm>
            <a:prstGeom prst="rect">
              <a:avLst/>
            </a:prstGeom>
            <a:blipFill>
              <a:blip r:embed="rId5" cstate="print"/>
              <a:stretch>
                <a:fillRect/>
              </a:stretch>
            </a:blipFill>
          </p:spPr>
          <p:txBody>
            <a:bodyPr wrap="square" lIns="0" tIns="0" rIns="0" bIns="0" rtlCol="0"/>
            <a:lstStyle/>
            <a:p>
              <a:endParaRPr sz="1588"/>
            </a:p>
          </p:txBody>
        </p:sp>
        <p:sp>
          <p:nvSpPr>
            <p:cNvPr id="9" name="object 9"/>
            <p:cNvSpPr/>
            <p:nvPr/>
          </p:nvSpPr>
          <p:spPr>
            <a:xfrm>
              <a:off x="0" y="1376171"/>
              <a:ext cx="1004569" cy="5340350"/>
            </a:xfrm>
            <a:custGeom>
              <a:avLst/>
              <a:gdLst/>
              <a:ahLst/>
              <a:cxnLst/>
              <a:rect l="l" t="t" r="r" b="b"/>
              <a:pathLst>
                <a:path w="1004569" h="5340350">
                  <a:moveTo>
                    <a:pt x="150863" y="0"/>
                  </a:moveTo>
                  <a:lnTo>
                    <a:pt x="0" y="0"/>
                  </a:lnTo>
                  <a:lnTo>
                    <a:pt x="0" y="5340108"/>
                  </a:lnTo>
                  <a:lnTo>
                    <a:pt x="150863" y="5340108"/>
                  </a:lnTo>
                  <a:lnTo>
                    <a:pt x="150863" y="0"/>
                  </a:lnTo>
                  <a:close/>
                </a:path>
                <a:path w="1004569" h="5340350">
                  <a:moveTo>
                    <a:pt x="835152" y="4632960"/>
                  </a:moveTo>
                  <a:lnTo>
                    <a:pt x="833386" y="4603318"/>
                  </a:lnTo>
                  <a:lnTo>
                    <a:pt x="832485" y="4574095"/>
                  </a:lnTo>
                  <a:lnTo>
                    <a:pt x="832142" y="4545736"/>
                  </a:lnTo>
                  <a:lnTo>
                    <a:pt x="832104" y="4518660"/>
                  </a:lnTo>
                  <a:lnTo>
                    <a:pt x="826096" y="4498848"/>
                  </a:lnTo>
                  <a:lnTo>
                    <a:pt x="819531" y="4480179"/>
                  </a:lnTo>
                  <a:lnTo>
                    <a:pt x="812380" y="4462081"/>
                  </a:lnTo>
                  <a:lnTo>
                    <a:pt x="804672" y="4443984"/>
                  </a:lnTo>
                  <a:lnTo>
                    <a:pt x="804672" y="4546092"/>
                  </a:lnTo>
                  <a:lnTo>
                    <a:pt x="807262" y="4555795"/>
                  </a:lnTo>
                  <a:lnTo>
                    <a:pt x="810577" y="4566475"/>
                  </a:lnTo>
                  <a:lnTo>
                    <a:pt x="814743" y="4578032"/>
                  </a:lnTo>
                  <a:lnTo>
                    <a:pt x="819912" y="4590288"/>
                  </a:lnTo>
                  <a:lnTo>
                    <a:pt x="823785" y="4601248"/>
                  </a:lnTo>
                  <a:lnTo>
                    <a:pt x="828103" y="4611624"/>
                  </a:lnTo>
                  <a:lnTo>
                    <a:pt x="832116" y="4622012"/>
                  </a:lnTo>
                  <a:lnTo>
                    <a:pt x="835152" y="4632960"/>
                  </a:lnTo>
                  <a:close/>
                </a:path>
                <a:path w="1004569" h="5340350">
                  <a:moveTo>
                    <a:pt x="1004316" y="5335536"/>
                  </a:moveTo>
                  <a:lnTo>
                    <a:pt x="984161" y="5290223"/>
                  </a:lnTo>
                  <a:lnTo>
                    <a:pt x="965606" y="5244109"/>
                  </a:lnTo>
                  <a:lnTo>
                    <a:pt x="948461" y="5197487"/>
                  </a:lnTo>
                  <a:lnTo>
                    <a:pt x="932472" y="5150650"/>
                  </a:lnTo>
                  <a:lnTo>
                    <a:pt x="917448" y="5103888"/>
                  </a:lnTo>
                  <a:lnTo>
                    <a:pt x="906487" y="5079898"/>
                  </a:lnTo>
                  <a:lnTo>
                    <a:pt x="917448" y="5103876"/>
                  </a:lnTo>
                  <a:lnTo>
                    <a:pt x="915606" y="5098148"/>
                  </a:lnTo>
                  <a:lnTo>
                    <a:pt x="914209" y="5092255"/>
                  </a:lnTo>
                  <a:lnTo>
                    <a:pt x="912507" y="5086096"/>
                  </a:lnTo>
                  <a:lnTo>
                    <a:pt x="909828" y="5079492"/>
                  </a:lnTo>
                  <a:lnTo>
                    <a:pt x="896277" y="5031029"/>
                  </a:lnTo>
                  <a:lnTo>
                    <a:pt x="884072" y="4982159"/>
                  </a:lnTo>
                  <a:lnTo>
                    <a:pt x="873188" y="4932972"/>
                  </a:lnTo>
                  <a:lnTo>
                    <a:pt x="863625" y="4883518"/>
                  </a:lnTo>
                  <a:lnTo>
                    <a:pt x="855370" y="4833861"/>
                  </a:lnTo>
                  <a:lnTo>
                    <a:pt x="848410" y="4784064"/>
                  </a:lnTo>
                  <a:lnTo>
                    <a:pt x="842721" y="4734204"/>
                  </a:lnTo>
                  <a:lnTo>
                    <a:pt x="838314" y="4684319"/>
                  </a:lnTo>
                  <a:lnTo>
                    <a:pt x="835152" y="4634484"/>
                  </a:lnTo>
                  <a:lnTo>
                    <a:pt x="831913" y="4622863"/>
                  </a:lnTo>
                  <a:lnTo>
                    <a:pt x="823150" y="4601908"/>
                  </a:lnTo>
                  <a:lnTo>
                    <a:pt x="819912" y="4590288"/>
                  </a:lnTo>
                  <a:lnTo>
                    <a:pt x="814743" y="4578909"/>
                  </a:lnTo>
                  <a:lnTo>
                    <a:pt x="810577" y="4567809"/>
                  </a:lnTo>
                  <a:lnTo>
                    <a:pt x="807262" y="4557293"/>
                  </a:lnTo>
                  <a:lnTo>
                    <a:pt x="804672" y="4547616"/>
                  </a:lnTo>
                  <a:lnTo>
                    <a:pt x="805141" y="4598467"/>
                  </a:lnTo>
                  <a:lnTo>
                    <a:pt x="806640" y="4649101"/>
                  </a:lnTo>
                  <a:lnTo>
                    <a:pt x="809218" y="4699495"/>
                  </a:lnTo>
                  <a:lnTo>
                    <a:pt x="812977" y="4749622"/>
                  </a:lnTo>
                  <a:lnTo>
                    <a:pt x="817994" y="4799457"/>
                  </a:lnTo>
                  <a:lnTo>
                    <a:pt x="824344" y="4848974"/>
                  </a:lnTo>
                  <a:lnTo>
                    <a:pt x="832104" y="4898136"/>
                  </a:lnTo>
                  <a:lnTo>
                    <a:pt x="843051" y="4925809"/>
                  </a:lnTo>
                  <a:lnTo>
                    <a:pt x="863815" y="4981727"/>
                  </a:lnTo>
                  <a:lnTo>
                    <a:pt x="874776" y="5009388"/>
                  </a:lnTo>
                  <a:lnTo>
                    <a:pt x="863142" y="4981511"/>
                  </a:lnTo>
                  <a:lnTo>
                    <a:pt x="852665" y="4953190"/>
                  </a:lnTo>
                  <a:lnTo>
                    <a:pt x="842187" y="4925174"/>
                  </a:lnTo>
                  <a:lnTo>
                    <a:pt x="830567" y="4898136"/>
                  </a:lnTo>
                  <a:lnTo>
                    <a:pt x="840270" y="4946599"/>
                  </a:lnTo>
                  <a:lnTo>
                    <a:pt x="850950" y="4995481"/>
                  </a:lnTo>
                  <a:lnTo>
                    <a:pt x="862507" y="5044084"/>
                  </a:lnTo>
                  <a:lnTo>
                    <a:pt x="874776" y="5091696"/>
                  </a:lnTo>
                  <a:lnTo>
                    <a:pt x="905446" y="5169522"/>
                  </a:lnTo>
                  <a:lnTo>
                    <a:pt x="924369" y="5211864"/>
                  </a:lnTo>
                  <a:lnTo>
                    <a:pt x="943800" y="5253698"/>
                  </a:lnTo>
                  <a:lnTo>
                    <a:pt x="963815" y="5294947"/>
                  </a:lnTo>
                  <a:lnTo>
                    <a:pt x="984504" y="5335536"/>
                  </a:lnTo>
                  <a:lnTo>
                    <a:pt x="1004316" y="5335536"/>
                  </a:lnTo>
                  <a:close/>
                </a:path>
              </a:pathLst>
            </a:custGeom>
            <a:solidFill>
              <a:srgbClr val="756E54"/>
            </a:solidFill>
          </p:spPr>
          <p:txBody>
            <a:bodyPr wrap="square" lIns="0" tIns="0" rIns="0" bIns="0" rtlCol="0"/>
            <a:lstStyle/>
            <a:p>
              <a:endParaRPr sz="1588"/>
            </a:p>
          </p:txBody>
        </p:sp>
        <p:sp>
          <p:nvSpPr>
            <p:cNvPr id="10" name="object 10"/>
            <p:cNvSpPr/>
            <p:nvPr/>
          </p:nvSpPr>
          <p:spPr>
            <a:xfrm>
              <a:off x="0" y="1647444"/>
              <a:ext cx="1313815" cy="419100"/>
            </a:xfrm>
            <a:custGeom>
              <a:avLst/>
              <a:gdLst/>
              <a:ahLst/>
              <a:cxnLst/>
              <a:rect l="l" t="t" r="r" b="b"/>
              <a:pathLst>
                <a:path w="1313815" h="419100">
                  <a:moveTo>
                    <a:pt x="1110996" y="419100"/>
                  </a:moveTo>
                  <a:lnTo>
                    <a:pt x="1028700" y="419100"/>
                  </a:lnTo>
                  <a:lnTo>
                    <a:pt x="0" y="416061"/>
                  </a:lnTo>
                  <a:lnTo>
                    <a:pt x="0" y="138685"/>
                  </a:lnTo>
                  <a:lnTo>
                    <a:pt x="1524" y="0"/>
                  </a:lnTo>
                  <a:lnTo>
                    <a:pt x="1106424" y="1524"/>
                  </a:lnTo>
                  <a:lnTo>
                    <a:pt x="1110996" y="6096"/>
                  </a:lnTo>
                  <a:lnTo>
                    <a:pt x="1114044" y="6096"/>
                  </a:lnTo>
                  <a:lnTo>
                    <a:pt x="1114044" y="9144"/>
                  </a:lnTo>
                  <a:lnTo>
                    <a:pt x="1118616" y="9144"/>
                  </a:lnTo>
                  <a:lnTo>
                    <a:pt x="1307592" y="198120"/>
                  </a:lnTo>
                  <a:lnTo>
                    <a:pt x="1311878" y="204073"/>
                  </a:lnTo>
                  <a:lnTo>
                    <a:pt x="1313307" y="210312"/>
                  </a:lnTo>
                  <a:lnTo>
                    <a:pt x="1311878" y="216550"/>
                  </a:lnTo>
                  <a:lnTo>
                    <a:pt x="1307592" y="222504"/>
                  </a:lnTo>
                  <a:lnTo>
                    <a:pt x="1117092" y="413004"/>
                  </a:lnTo>
                  <a:lnTo>
                    <a:pt x="1115568" y="413004"/>
                  </a:lnTo>
                  <a:lnTo>
                    <a:pt x="1114044" y="414528"/>
                  </a:lnTo>
                  <a:lnTo>
                    <a:pt x="1110996" y="419100"/>
                  </a:lnTo>
                  <a:close/>
                </a:path>
              </a:pathLst>
            </a:custGeom>
            <a:solidFill>
              <a:srgbClr val="A52F0F"/>
            </a:solidFill>
          </p:spPr>
          <p:txBody>
            <a:bodyPr wrap="square" lIns="0" tIns="0" rIns="0" bIns="0" rtlCol="0"/>
            <a:lstStyle/>
            <a:p>
              <a:endParaRPr sz="1588"/>
            </a:p>
          </p:txBody>
        </p:sp>
      </p:grpSp>
      <p:sp>
        <p:nvSpPr>
          <p:cNvPr id="11" name="object 11"/>
          <p:cNvSpPr txBox="1"/>
          <p:nvPr/>
        </p:nvSpPr>
        <p:spPr>
          <a:xfrm>
            <a:off x="2162301" y="1304048"/>
            <a:ext cx="8238565" cy="4940470"/>
          </a:xfrm>
          <a:prstGeom prst="rect">
            <a:avLst/>
          </a:prstGeom>
        </p:spPr>
        <p:txBody>
          <a:bodyPr vert="horz" wrap="square" lIns="0" tIns="91328" rIns="0" bIns="0" rtlCol="0">
            <a:spAutoFit/>
          </a:bodyPr>
          <a:lstStyle/>
          <a:p>
            <a:pPr marL="49029" algn="ctr">
              <a:spcBef>
                <a:spcPts val="1284"/>
              </a:spcBef>
            </a:pPr>
            <a:r>
              <a:rPr lang="vi-VN" sz="1765" b="1" spc="-4" dirty="0">
                <a:solidFill>
                  <a:srgbClr val="0000E6"/>
                </a:solidFill>
                <a:latin typeface="Times New Roman"/>
                <a:cs typeface="Times New Roman"/>
              </a:rPr>
              <a:t>BÀI </a:t>
            </a:r>
            <a:r>
              <a:rPr lang="vi-VN" sz="1765" b="1" spc="22" dirty="0">
                <a:solidFill>
                  <a:srgbClr val="0000E6"/>
                </a:solidFill>
                <a:latin typeface="Times New Roman"/>
                <a:cs typeface="Times New Roman"/>
              </a:rPr>
              <a:t>11. TẠO MỤC LỤC TỰ ĐỘNG</a:t>
            </a:r>
          </a:p>
          <a:p>
            <a:pPr marL="10647">
              <a:spcBef>
                <a:spcPts val="609"/>
              </a:spcBef>
              <a:tabLst>
                <a:tab pos="384381" algn="l"/>
              </a:tabLst>
            </a:pPr>
            <a:r>
              <a:rPr lang="vi-VN" sz="1765" b="1" dirty="0">
                <a:solidFill>
                  <a:srgbClr val="FF0000"/>
                </a:solidFill>
              </a:rPr>
              <a:t>Bước 1: là đánh dấu mục lục</a:t>
            </a:r>
          </a:p>
          <a:p>
            <a:r>
              <a:rPr lang="vi-VN" sz="1765" dirty="0"/>
              <a:t>Bạn có thể đánh dấu các mục trong mục lục tự động theo một trong hai cách sau: </a:t>
            </a:r>
          </a:p>
          <a:p>
            <a:r>
              <a:rPr lang="vi-VN" sz="1765" dirty="0"/>
              <a:t>-Sử dụng các Heading được xây dựng sẵn</a:t>
            </a:r>
          </a:p>
          <a:p>
            <a:r>
              <a:rPr lang="vi-VN" sz="1765" dirty="0"/>
              <a:t>- Đánh dấu các mục văn bản riêng.</a:t>
            </a:r>
          </a:p>
          <a:p>
            <a:r>
              <a:rPr lang="vi-VN" sz="1765" b="1" dirty="0"/>
              <a:t>Cách 1: Sử dụng các Heading Styles được cài sẵn</a:t>
            </a:r>
            <a:endParaRPr lang="vi-VN" sz="1765" dirty="0"/>
          </a:p>
          <a:p>
            <a:r>
              <a:rPr lang="vi-VN" sz="1765" dirty="0"/>
              <a:t>Lựa chọn nội dung bạn muốn định dạng thành Heading, bôi đen cẩn thận để không bị thêm khoảng trắng hoặc văn bản vào mục lục.</a:t>
            </a:r>
          </a:p>
          <a:p>
            <a:r>
              <a:rPr lang="vi-VN" sz="1765" dirty="0"/>
              <a:t>Kích tab </a:t>
            </a:r>
            <a:r>
              <a:rPr lang="vi-VN" sz="1765" b="1" dirty="0"/>
              <a:t>Home</a:t>
            </a:r>
            <a:endParaRPr lang="vi-VN" sz="1765" dirty="0"/>
          </a:p>
          <a:p>
            <a:r>
              <a:rPr lang="vi-VN" sz="1765" dirty="0"/>
              <a:t>Trong nhóm </a:t>
            </a:r>
            <a:r>
              <a:rPr lang="vi-VN" sz="1765" b="1" dirty="0"/>
              <a:t>Styles</a:t>
            </a:r>
            <a:r>
              <a:rPr lang="vi-VN" sz="1765" dirty="0"/>
              <a:t>, kích </a:t>
            </a:r>
            <a:r>
              <a:rPr lang="vi-VN" sz="1765" b="1" dirty="0"/>
              <a:t>Heading 1</a:t>
            </a:r>
            <a:r>
              <a:rPr lang="vi-VN" sz="1765" dirty="0"/>
              <a:t> (hoặc chọn heading tùy ý)</a:t>
            </a:r>
          </a:p>
          <a:p>
            <a:endParaRPr lang="vi-VN" sz="1765" dirty="0"/>
          </a:p>
          <a:p>
            <a:endParaRPr lang="vi-VN" sz="1765" dirty="0"/>
          </a:p>
          <a:p>
            <a:endParaRPr lang="vi-VN" sz="1765" dirty="0"/>
          </a:p>
          <a:p>
            <a:pPr marL="10647">
              <a:spcBef>
                <a:spcPts val="609"/>
              </a:spcBef>
              <a:tabLst>
                <a:tab pos="384381" algn="l"/>
              </a:tabLst>
            </a:pPr>
            <a:endParaRPr lang="vi-VN" sz="1765" dirty="0"/>
          </a:p>
          <a:p>
            <a:r>
              <a:rPr lang="en-US" sz="1765" dirty="0" err="1"/>
              <a:t>Nếu</a:t>
            </a:r>
            <a:r>
              <a:rPr lang="en-US" sz="1765" dirty="0"/>
              <a:t> </a:t>
            </a:r>
            <a:r>
              <a:rPr lang="en-US" sz="1765" dirty="0" err="1"/>
              <a:t>bạn</a:t>
            </a:r>
            <a:r>
              <a:rPr lang="en-US" sz="1765" dirty="0"/>
              <a:t> </a:t>
            </a:r>
            <a:r>
              <a:rPr lang="en-US" sz="1765" dirty="0" err="1"/>
              <a:t>không</a:t>
            </a:r>
            <a:r>
              <a:rPr lang="en-US" sz="1765" dirty="0"/>
              <a:t> </a:t>
            </a:r>
            <a:r>
              <a:rPr lang="en-US" sz="1765" dirty="0" err="1"/>
              <a:t>thấy</a:t>
            </a:r>
            <a:r>
              <a:rPr lang="en-US" sz="1765" dirty="0"/>
              <a:t> Style </a:t>
            </a:r>
            <a:r>
              <a:rPr lang="en-US" sz="1765" dirty="0" err="1"/>
              <a:t>bạn</a:t>
            </a:r>
            <a:r>
              <a:rPr lang="en-US" sz="1765" dirty="0"/>
              <a:t> </a:t>
            </a:r>
            <a:r>
              <a:rPr lang="en-US" sz="1765" dirty="0" err="1"/>
              <a:t>muốn</a:t>
            </a:r>
            <a:r>
              <a:rPr lang="en-US" sz="1765" dirty="0"/>
              <a:t>, </a:t>
            </a:r>
            <a:r>
              <a:rPr lang="en-US" sz="1765" dirty="0" err="1"/>
              <a:t>kích</a:t>
            </a:r>
            <a:r>
              <a:rPr lang="en-US" sz="1765" dirty="0"/>
              <a:t> </a:t>
            </a:r>
            <a:r>
              <a:rPr lang="en-US" sz="1765" dirty="0" err="1"/>
              <a:t>vào</a:t>
            </a:r>
            <a:r>
              <a:rPr lang="en-US" sz="1765" dirty="0"/>
              <a:t> </a:t>
            </a:r>
            <a:r>
              <a:rPr lang="en-US" sz="1765" dirty="0" err="1"/>
              <a:t>mũi</a:t>
            </a:r>
            <a:r>
              <a:rPr lang="en-US" sz="1765" dirty="0"/>
              <a:t> </a:t>
            </a:r>
            <a:r>
              <a:rPr lang="en-US" sz="1765" dirty="0" err="1"/>
              <a:t>tên</a:t>
            </a:r>
            <a:r>
              <a:rPr lang="en-US" sz="1765" dirty="0"/>
              <a:t> </a:t>
            </a:r>
            <a:r>
              <a:rPr lang="en-US" sz="1765" dirty="0" err="1"/>
              <a:t>để</a:t>
            </a:r>
            <a:r>
              <a:rPr lang="en-US" sz="1765" dirty="0"/>
              <a:t> </a:t>
            </a:r>
            <a:r>
              <a:rPr lang="en-US" sz="1765" dirty="0" err="1"/>
              <a:t>mở</a:t>
            </a:r>
            <a:r>
              <a:rPr lang="en-US" sz="1765" dirty="0"/>
              <a:t> </a:t>
            </a:r>
            <a:r>
              <a:rPr lang="en-US" sz="1765" dirty="0" err="1"/>
              <a:t>rộng</a:t>
            </a:r>
            <a:r>
              <a:rPr lang="en-US" sz="1765" dirty="0"/>
              <a:t> </a:t>
            </a:r>
            <a:r>
              <a:rPr lang="en-US" sz="1765" b="1" dirty="0"/>
              <a:t>Quick Styles Gallery</a:t>
            </a:r>
            <a:endParaRPr lang="en-US" sz="1765" dirty="0"/>
          </a:p>
          <a:p>
            <a:r>
              <a:rPr lang="en-US" sz="1765" dirty="0" err="1"/>
              <a:t>Nếu</a:t>
            </a:r>
            <a:r>
              <a:rPr lang="en-US" sz="1765" dirty="0"/>
              <a:t> style </a:t>
            </a:r>
            <a:r>
              <a:rPr lang="en-US" sz="1765" dirty="0" err="1"/>
              <a:t>bạn</a:t>
            </a:r>
            <a:r>
              <a:rPr lang="en-US" sz="1765" dirty="0"/>
              <a:t> </a:t>
            </a:r>
            <a:r>
              <a:rPr lang="en-US" sz="1765" dirty="0" err="1"/>
              <a:t>muốn</a:t>
            </a:r>
            <a:r>
              <a:rPr lang="en-US" sz="1765" dirty="0"/>
              <a:t> </a:t>
            </a:r>
            <a:r>
              <a:rPr lang="en-US" sz="1765" dirty="0" err="1"/>
              <a:t>không</a:t>
            </a:r>
            <a:r>
              <a:rPr lang="en-US" sz="1765" dirty="0"/>
              <a:t> </a:t>
            </a:r>
            <a:r>
              <a:rPr lang="en-US" sz="1765" dirty="0" err="1"/>
              <a:t>xuất</a:t>
            </a:r>
            <a:r>
              <a:rPr lang="en-US" sz="1765" dirty="0"/>
              <a:t> </a:t>
            </a:r>
            <a:r>
              <a:rPr lang="en-US" sz="1765" dirty="0" err="1"/>
              <a:t>hiện</a:t>
            </a:r>
            <a:r>
              <a:rPr lang="en-US" sz="1765" dirty="0"/>
              <a:t>, </a:t>
            </a:r>
            <a:r>
              <a:rPr lang="en-US" sz="1765" dirty="0" err="1"/>
              <a:t>kích</a:t>
            </a:r>
            <a:r>
              <a:rPr lang="en-US" sz="1765" dirty="0"/>
              <a:t> </a:t>
            </a:r>
            <a:r>
              <a:rPr lang="en-US" sz="1765" b="1" dirty="0"/>
              <a:t>Save Selection as New Quick Style</a:t>
            </a:r>
            <a:endParaRPr lang="en-US" sz="1765" dirty="0"/>
          </a:p>
          <a:p>
            <a:pPr marL="10647">
              <a:spcBef>
                <a:spcPts val="609"/>
              </a:spcBef>
              <a:tabLst>
                <a:tab pos="384381" algn="l"/>
              </a:tabLst>
            </a:pPr>
            <a:endParaRPr lang="vi-VN" sz="1765" dirty="0"/>
          </a:p>
        </p:txBody>
      </p:sp>
      <p:sp>
        <p:nvSpPr>
          <p:cNvPr id="12" name="object 12"/>
          <p:cNvSpPr/>
          <p:nvPr/>
        </p:nvSpPr>
        <p:spPr>
          <a:xfrm>
            <a:off x="1658471" y="933225"/>
            <a:ext cx="8875059" cy="281268"/>
          </a:xfrm>
          <a:custGeom>
            <a:avLst/>
            <a:gdLst/>
            <a:ahLst/>
            <a:cxnLst/>
            <a:rect l="l" t="t" r="r" b="b"/>
            <a:pathLst>
              <a:path w="10058400" h="318769">
                <a:moveTo>
                  <a:pt x="10058400" y="318516"/>
                </a:moveTo>
                <a:lnTo>
                  <a:pt x="0" y="318516"/>
                </a:lnTo>
                <a:lnTo>
                  <a:pt x="0" y="0"/>
                </a:lnTo>
                <a:lnTo>
                  <a:pt x="10058400" y="0"/>
                </a:lnTo>
                <a:lnTo>
                  <a:pt x="10058400" y="318516"/>
                </a:lnTo>
                <a:close/>
              </a:path>
            </a:pathLst>
          </a:custGeom>
          <a:solidFill>
            <a:srgbClr val="FFBF00"/>
          </a:solidFill>
        </p:spPr>
        <p:txBody>
          <a:bodyPr wrap="square" lIns="0" tIns="0" rIns="0" bIns="0" rtlCol="0"/>
          <a:lstStyle/>
          <a:p>
            <a:endParaRPr sz="1588"/>
          </a:p>
        </p:txBody>
      </p:sp>
      <p:sp>
        <p:nvSpPr>
          <p:cNvPr id="13" name="object 13"/>
          <p:cNvSpPr txBox="1"/>
          <p:nvPr/>
        </p:nvSpPr>
        <p:spPr>
          <a:xfrm>
            <a:off x="2085619" y="978510"/>
            <a:ext cx="4666129" cy="212124"/>
          </a:xfrm>
          <a:prstGeom prst="rect">
            <a:avLst/>
          </a:prstGeom>
        </p:spPr>
        <p:txBody>
          <a:bodyPr vert="horz" wrap="square" lIns="0" tIns="15128" rIns="0" bIns="0" rtlCol="0">
            <a:spAutoFit/>
          </a:bodyPr>
          <a:lstStyle/>
          <a:p>
            <a:pPr marL="11206">
              <a:spcBef>
                <a:spcPts val="119"/>
              </a:spcBef>
              <a:tabLst>
                <a:tab pos="3744085" algn="l"/>
              </a:tabLst>
            </a:pPr>
            <a:r>
              <a:rPr sz="1279" b="1" spc="22" dirty="0">
                <a:latin typeface="Times New Roman"/>
                <a:cs typeface="Times New Roman"/>
              </a:rPr>
              <a:t>T</a:t>
            </a:r>
            <a:r>
              <a:rPr sz="1279" b="1" spc="31" dirty="0">
                <a:latin typeface="Times New Roman"/>
                <a:cs typeface="Times New Roman"/>
              </a:rPr>
              <a:t>R</a:t>
            </a:r>
            <a:r>
              <a:rPr sz="1279" b="1" spc="18" dirty="0">
                <a:latin typeface="Times New Roman"/>
                <a:cs typeface="Times New Roman"/>
              </a:rPr>
              <a:t>U</a:t>
            </a:r>
            <a:r>
              <a:rPr sz="1279" b="1" spc="31" dirty="0">
                <a:latin typeface="Times New Roman"/>
                <a:cs typeface="Times New Roman"/>
              </a:rPr>
              <a:t>N</a:t>
            </a:r>
            <a:r>
              <a:rPr sz="1279" b="1" spc="22" dirty="0">
                <a:latin typeface="Times New Roman"/>
                <a:cs typeface="Times New Roman"/>
              </a:rPr>
              <a:t>G</a:t>
            </a:r>
            <a:r>
              <a:rPr sz="1279" b="1" spc="-44" dirty="0">
                <a:latin typeface="Times New Roman"/>
                <a:cs typeface="Times New Roman"/>
              </a:rPr>
              <a:t> </a:t>
            </a:r>
            <a:r>
              <a:rPr sz="1279" b="1" spc="22" dirty="0">
                <a:latin typeface="Times New Roman"/>
                <a:cs typeface="Times New Roman"/>
              </a:rPr>
              <a:t>T</a:t>
            </a:r>
            <a:r>
              <a:rPr sz="1279" b="1" spc="18" dirty="0">
                <a:latin typeface="Times New Roman"/>
                <a:cs typeface="Times New Roman"/>
              </a:rPr>
              <a:t>Â</a:t>
            </a:r>
            <a:r>
              <a:rPr sz="1279" b="1" spc="31" dirty="0">
                <a:latin typeface="Times New Roman"/>
                <a:cs typeface="Times New Roman"/>
              </a:rPr>
              <a:t>M</a:t>
            </a:r>
            <a:r>
              <a:rPr sz="1279" b="1" spc="-26" dirty="0">
                <a:latin typeface="Times New Roman"/>
                <a:cs typeface="Times New Roman"/>
              </a:rPr>
              <a:t> </a:t>
            </a:r>
            <a:r>
              <a:rPr sz="1279" b="1" spc="9" dirty="0">
                <a:latin typeface="Times New Roman"/>
                <a:cs typeface="Times New Roman"/>
              </a:rPr>
              <a:t>T</a:t>
            </a:r>
            <a:r>
              <a:rPr sz="1279" b="1" spc="18" dirty="0">
                <a:latin typeface="Times New Roman"/>
                <a:cs typeface="Times New Roman"/>
              </a:rPr>
              <a:t>IN</a:t>
            </a:r>
            <a:r>
              <a:rPr sz="1279" b="1" spc="4" dirty="0">
                <a:latin typeface="Times New Roman"/>
                <a:cs typeface="Times New Roman"/>
              </a:rPr>
              <a:t> </a:t>
            </a:r>
            <a:r>
              <a:rPr sz="1279" b="1" spc="9" dirty="0">
                <a:latin typeface="Times New Roman"/>
                <a:cs typeface="Times New Roman"/>
              </a:rPr>
              <a:t>H</a:t>
            </a:r>
            <a:r>
              <a:rPr sz="1279" b="1" spc="22" dirty="0">
                <a:latin typeface="Times New Roman"/>
                <a:cs typeface="Times New Roman"/>
              </a:rPr>
              <a:t>ỌC</a:t>
            </a:r>
            <a:r>
              <a:rPr sz="1279" b="1" spc="4" dirty="0">
                <a:latin typeface="Times New Roman"/>
                <a:cs typeface="Times New Roman"/>
              </a:rPr>
              <a:t> </a:t>
            </a:r>
            <a:r>
              <a:rPr sz="1279" b="1" spc="22" dirty="0">
                <a:latin typeface="Times New Roman"/>
                <a:cs typeface="Times New Roman"/>
              </a:rPr>
              <a:t>S</a:t>
            </a:r>
            <a:r>
              <a:rPr sz="1279" b="1" spc="31" dirty="0">
                <a:latin typeface="Times New Roman"/>
                <a:cs typeface="Times New Roman"/>
              </a:rPr>
              <a:t>A</a:t>
            </a:r>
            <a:r>
              <a:rPr sz="1279" b="1" spc="22" dirty="0">
                <a:latin typeface="Times New Roman"/>
                <a:cs typeface="Times New Roman"/>
              </a:rPr>
              <a:t>O</a:t>
            </a:r>
            <a:r>
              <a:rPr sz="1279" b="1" spc="-31" dirty="0">
                <a:latin typeface="Times New Roman"/>
                <a:cs typeface="Times New Roman"/>
              </a:rPr>
              <a:t> </a:t>
            </a:r>
            <a:r>
              <a:rPr sz="1279" b="1" spc="4" dirty="0">
                <a:latin typeface="Times New Roman"/>
                <a:cs typeface="Times New Roman"/>
              </a:rPr>
              <a:t>V</a:t>
            </a:r>
            <a:r>
              <a:rPr sz="1279" b="1" spc="18" dirty="0">
                <a:latin typeface="Times New Roman"/>
                <a:cs typeface="Times New Roman"/>
              </a:rPr>
              <a:t>IỆT</a:t>
            </a:r>
            <a:r>
              <a:rPr sz="1279" b="1" dirty="0">
                <a:latin typeface="Times New Roman"/>
                <a:cs typeface="Times New Roman"/>
              </a:rPr>
              <a:t>	</a:t>
            </a:r>
            <a:r>
              <a:rPr sz="1279" spc="13" dirty="0">
                <a:latin typeface="Times New Roman"/>
                <a:cs typeface="Times New Roman"/>
              </a:rPr>
              <a:t>0812.</a:t>
            </a:r>
            <a:r>
              <a:rPr sz="1279" spc="-40" dirty="0">
                <a:latin typeface="Times New Roman"/>
                <a:cs typeface="Times New Roman"/>
              </a:rPr>
              <a:t>1</a:t>
            </a:r>
            <a:r>
              <a:rPr sz="1279" spc="13" dirty="0">
                <a:latin typeface="Times New Roman"/>
                <a:cs typeface="Times New Roman"/>
              </a:rPr>
              <a:t>14.345</a:t>
            </a:r>
            <a:endParaRPr sz="1279">
              <a:latin typeface="Times New Roman"/>
              <a:cs typeface="Times New Roman"/>
            </a:endParaRPr>
          </a:p>
        </p:txBody>
      </p:sp>
      <p:sp>
        <p:nvSpPr>
          <p:cNvPr id="14" name="object 14"/>
          <p:cNvSpPr txBox="1"/>
          <p:nvPr/>
        </p:nvSpPr>
        <p:spPr>
          <a:xfrm>
            <a:off x="7559354" y="923378"/>
            <a:ext cx="2780740" cy="279526"/>
          </a:xfrm>
          <a:prstGeom prst="rect">
            <a:avLst/>
          </a:prstGeom>
        </p:spPr>
        <p:txBody>
          <a:bodyPr vert="horz" wrap="square" lIns="0" tIns="14568" rIns="0" bIns="0" rtlCol="0">
            <a:spAutoFit/>
          </a:bodyPr>
          <a:lstStyle/>
          <a:p>
            <a:pPr marL="11206">
              <a:spcBef>
                <a:spcPts val="115"/>
              </a:spcBef>
              <a:tabLst>
                <a:tab pos="1456842" algn="l"/>
              </a:tabLst>
            </a:pPr>
            <a:r>
              <a:rPr sz="1279" spc="9" dirty="0">
                <a:latin typeface="Times New Roman"/>
                <a:cs typeface="Times New Roman"/>
              </a:rPr>
              <a:t>blogdaytinhoc.com	</a:t>
            </a:r>
            <a:r>
              <a:rPr sz="1721" b="1" spc="-13" dirty="0">
                <a:latin typeface="UnBatang"/>
                <a:cs typeface="UnBatang"/>
              </a:rPr>
              <a:t></a:t>
            </a:r>
            <a:r>
              <a:rPr sz="1279" spc="-13" dirty="0">
                <a:latin typeface="Times New Roman"/>
                <a:cs typeface="Times New Roman"/>
              </a:rPr>
              <a:t>Bạch </a:t>
            </a:r>
            <a:r>
              <a:rPr sz="1279" spc="18" dirty="0">
                <a:latin typeface="Times New Roman"/>
                <a:cs typeface="Times New Roman"/>
              </a:rPr>
              <a:t>Xuân</a:t>
            </a:r>
            <a:r>
              <a:rPr sz="1279" spc="-57" dirty="0">
                <a:latin typeface="Times New Roman"/>
                <a:cs typeface="Times New Roman"/>
              </a:rPr>
              <a:t> </a:t>
            </a:r>
            <a:r>
              <a:rPr sz="1279" spc="9" dirty="0">
                <a:latin typeface="Times New Roman"/>
                <a:cs typeface="Times New Roman"/>
              </a:rPr>
              <a:t>Hiến</a:t>
            </a:r>
            <a:endParaRPr sz="1279">
              <a:latin typeface="Times New Roman"/>
              <a:cs typeface="Times New Roman"/>
            </a:endParaRPr>
          </a:p>
        </p:txBody>
      </p:sp>
      <p:grpSp>
        <p:nvGrpSpPr>
          <p:cNvPr id="15" name="object 15"/>
          <p:cNvGrpSpPr/>
          <p:nvPr/>
        </p:nvGrpSpPr>
        <p:grpSpPr>
          <a:xfrm>
            <a:off x="5548705" y="933225"/>
            <a:ext cx="2022662" cy="286871"/>
            <a:chOff x="4408932" y="1057655"/>
            <a:chExt cx="2292350" cy="325120"/>
          </a:xfrm>
        </p:grpSpPr>
        <p:sp>
          <p:nvSpPr>
            <p:cNvPr id="16" name="object 16"/>
            <p:cNvSpPr/>
            <p:nvPr/>
          </p:nvSpPr>
          <p:spPr>
            <a:xfrm>
              <a:off x="4408932" y="1057655"/>
              <a:ext cx="326136" cy="324612"/>
            </a:xfrm>
            <a:prstGeom prst="rect">
              <a:avLst/>
            </a:prstGeom>
            <a:blipFill>
              <a:blip r:embed="rId6" cstate="print"/>
              <a:stretch>
                <a:fillRect/>
              </a:stretch>
            </a:blipFill>
          </p:spPr>
          <p:txBody>
            <a:bodyPr wrap="square" lIns="0" tIns="0" rIns="0" bIns="0" rtlCol="0"/>
            <a:lstStyle/>
            <a:p>
              <a:endParaRPr sz="1588"/>
            </a:p>
          </p:txBody>
        </p:sp>
        <p:sp>
          <p:nvSpPr>
            <p:cNvPr id="17" name="object 17"/>
            <p:cNvSpPr/>
            <p:nvPr/>
          </p:nvSpPr>
          <p:spPr>
            <a:xfrm>
              <a:off x="6333744" y="1057655"/>
              <a:ext cx="367283" cy="312420"/>
            </a:xfrm>
            <a:prstGeom prst="rect">
              <a:avLst/>
            </a:prstGeom>
            <a:blipFill>
              <a:blip r:embed="rId7" cstate="print"/>
              <a:stretch>
                <a:fillRect/>
              </a:stretch>
            </a:blipFill>
          </p:spPr>
          <p:txBody>
            <a:bodyPr wrap="square" lIns="0" tIns="0" rIns="0" bIns="0" rtlCol="0"/>
            <a:lstStyle/>
            <a:p>
              <a:endParaRPr sz="1588"/>
            </a:p>
          </p:txBody>
        </p:sp>
      </p:grpSp>
      <p:sp>
        <p:nvSpPr>
          <p:cNvPr id="18" name="object 6">
            <a:extLst>
              <a:ext uri="{FF2B5EF4-FFF2-40B4-BE49-F238E27FC236}">
                <a16:creationId xmlns:a16="http://schemas.microsoft.com/office/drawing/2014/main" id="{D91CF2A2-8730-6244-87FF-0CACFD5861ED}"/>
              </a:ext>
            </a:extLst>
          </p:cNvPr>
          <p:cNvSpPr/>
          <p:nvPr/>
        </p:nvSpPr>
        <p:spPr>
          <a:xfrm>
            <a:off x="1658471" y="928967"/>
            <a:ext cx="8875059" cy="281268"/>
          </a:xfrm>
          <a:custGeom>
            <a:avLst/>
            <a:gdLst/>
            <a:ahLst/>
            <a:cxnLst/>
            <a:rect l="l" t="t" r="r" b="b"/>
            <a:pathLst>
              <a:path w="10058400" h="318769">
                <a:moveTo>
                  <a:pt x="10058400" y="318516"/>
                </a:moveTo>
                <a:lnTo>
                  <a:pt x="0" y="318516"/>
                </a:lnTo>
                <a:lnTo>
                  <a:pt x="0" y="0"/>
                </a:lnTo>
                <a:lnTo>
                  <a:pt x="10058400" y="0"/>
                </a:lnTo>
                <a:lnTo>
                  <a:pt x="10058400" y="318516"/>
                </a:lnTo>
                <a:close/>
              </a:path>
            </a:pathLst>
          </a:custGeom>
          <a:solidFill>
            <a:srgbClr val="FFBF00"/>
          </a:solidFill>
        </p:spPr>
        <p:txBody>
          <a:bodyPr wrap="square" lIns="0" tIns="0" rIns="0" bIns="0" rtlCol="0"/>
          <a:lstStyle/>
          <a:p>
            <a:endParaRPr sz="1588"/>
          </a:p>
        </p:txBody>
      </p:sp>
      <p:pic>
        <p:nvPicPr>
          <p:cNvPr id="1028" name="Picture 4" descr="Các kiểu tiêu đề trong Word">
            <a:extLst>
              <a:ext uri="{FF2B5EF4-FFF2-40B4-BE49-F238E27FC236}">
                <a16:creationId xmlns:a16="http://schemas.microsoft.com/office/drawing/2014/main" id="{627E3765-BE07-7645-8AB4-D79BA21FD97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740292" y="4257562"/>
            <a:ext cx="4022912" cy="9188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82697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692088" y="1186925"/>
            <a:ext cx="8875059" cy="4992893"/>
          </a:xfrm>
          <a:prstGeom prst="rect">
            <a:avLst/>
          </a:prstGeom>
          <a:blipFill>
            <a:blip r:embed="rId2" cstate="print"/>
            <a:stretch>
              <a:fillRect/>
            </a:stretch>
          </a:blipFill>
        </p:spPr>
        <p:txBody>
          <a:bodyPr wrap="square" lIns="0" tIns="0" rIns="0" bIns="0" rtlCol="0"/>
          <a:lstStyle/>
          <a:p>
            <a:endParaRPr sz="1588"/>
          </a:p>
        </p:txBody>
      </p:sp>
      <p:grpSp>
        <p:nvGrpSpPr>
          <p:cNvPr id="3" name="object 3"/>
          <p:cNvGrpSpPr/>
          <p:nvPr/>
        </p:nvGrpSpPr>
        <p:grpSpPr>
          <a:xfrm>
            <a:off x="1658471" y="933225"/>
            <a:ext cx="2080372" cy="4993341"/>
            <a:chOff x="0" y="1057655"/>
            <a:chExt cx="2357755" cy="5659120"/>
          </a:xfrm>
        </p:grpSpPr>
        <p:sp>
          <p:nvSpPr>
            <p:cNvPr id="4" name="object 4"/>
            <p:cNvSpPr/>
            <p:nvPr/>
          </p:nvSpPr>
          <p:spPr>
            <a:xfrm>
              <a:off x="0" y="1240536"/>
              <a:ext cx="2357628" cy="5475732"/>
            </a:xfrm>
            <a:prstGeom prst="rect">
              <a:avLst/>
            </a:prstGeom>
            <a:blipFill>
              <a:blip r:embed="rId3" cstate="print"/>
              <a:stretch>
                <a:fillRect/>
              </a:stretch>
            </a:blipFill>
          </p:spPr>
          <p:txBody>
            <a:bodyPr wrap="square" lIns="0" tIns="0" rIns="0" bIns="0" rtlCol="0"/>
            <a:lstStyle/>
            <a:p>
              <a:endParaRPr sz="1588"/>
            </a:p>
          </p:txBody>
        </p:sp>
        <p:sp>
          <p:nvSpPr>
            <p:cNvPr id="5" name="object 5"/>
            <p:cNvSpPr/>
            <p:nvPr/>
          </p:nvSpPr>
          <p:spPr>
            <a:xfrm>
              <a:off x="22847" y="1057655"/>
              <a:ext cx="1164590" cy="5654675"/>
            </a:xfrm>
            <a:custGeom>
              <a:avLst/>
              <a:gdLst/>
              <a:ahLst/>
              <a:cxnLst/>
              <a:rect l="l" t="t" r="r" b="b"/>
              <a:pathLst>
                <a:path w="1164590" h="5654675">
                  <a:moveTo>
                    <a:pt x="408444" y="3630180"/>
                  </a:moveTo>
                  <a:lnTo>
                    <a:pt x="404533" y="3585768"/>
                  </a:lnTo>
                  <a:lnTo>
                    <a:pt x="400062" y="3540074"/>
                  </a:lnTo>
                  <a:lnTo>
                    <a:pt x="395579" y="3494087"/>
                  </a:lnTo>
                  <a:lnTo>
                    <a:pt x="391680" y="3448824"/>
                  </a:lnTo>
                  <a:lnTo>
                    <a:pt x="391680" y="3418344"/>
                  </a:lnTo>
                  <a:lnTo>
                    <a:pt x="380809" y="3368700"/>
                  </a:lnTo>
                  <a:lnTo>
                    <a:pt x="370141" y="3319119"/>
                  </a:lnTo>
                  <a:lnTo>
                    <a:pt x="359676" y="3269602"/>
                  </a:lnTo>
                  <a:lnTo>
                    <a:pt x="349415" y="3220148"/>
                  </a:lnTo>
                  <a:lnTo>
                    <a:pt x="339356" y="3170720"/>
                  </a:lnTo>
                  <a:lnTo>
                    <a:pt x="329501" y="3121317"/>
                  </a:lnTo>
                  <a:lnTo>
                    <a:pt x="319849" y="3071939"/>
                  </a:lnTo>
                  <a:lnTo>
                    <a:pt x="310400" y="3022549"/>
                  </a:lnTo>
                  <a:lnTo>
                    <a:pt x="301155" y="2973171"/>
                  </a:lnTo>
                  <a:lnTo>
                    <a:pt x="292112" y="2923768"/>
                  </a:lnTo>
                  <a:lnTo>
                    <a:pt x="283273" y="2874340"/>
                  </a:lnTo>
                  <a:lnTo>
                    <a:pt x="274637" y="2824886"/>
                  </a:lnTo>
                  <a:lnTo>
                    <a:pt x="266204" y="2775369"/>
                  </a:lnTo>
                  <a:lnTo>
                    <a:pt x="257975" y="2725788"/>
                  </a:lnTo>
                  <a:lnTo>
                    <a:pt x="249948" y="2676156"/>
                  </a:lnTo>
                  <a:lnTo>
                    <a:pt x="241388" y="2624874"/>
                  </a:lnTo>
                  <a:lnTo>
                    <a:pt x="233006" y="2573629"/>
                  </a:lnTo>
                  <a:lnTo>
                    <a:pt x="224777" y="2522436"/>
                  </a:lnTo>
                  <a:lnTo>
                    <a:pt x="216725" y="2471267"/>
                  </a:lnTo>
                  <a:lnTo>
                    <a:pt x="208813" y="2420124"/>
                  </a:lnTo>
                  <a:lnTo>
                    <a:pt x="201066" y="2368981"/>
                  </a:lnTo>
                  <a:lnTo>
                    <a:pt x="193459" y="2317839"/>
                  </a:lnTo>
                  <a:lnTo>
                    <a:pt x="186004" y="2266696"/>
                  </a:lnTo>
                  <a:lnTo>
                    <a:pt x="178701" y="2215527"/>
                  </a:lnTo>
                  <a:lnTo>
                    <a:pt x="171526" y="2164321"/>
                  </a:lnTo>
                  <a:lnTo>
                    <a:pt x="164490" y="2113089"/>
                  </a:lnTo>
                  <a:lnTo>
                    <a:pt x="157594" y="2061806"/>
                  </a:lnTo>
                  <a:lnTo>
                    <a:pt x="150837" y="2010473"/>
                  </a:lnTo>
                  <a:lnTo>
                    <a:pt x="144195" y="1959063"/>
                  </a:lnTo>
                  <a:lnTo>
                    <a:pt x="137693" y="1907590"/>
                  </a:lnTo>
                  <a:lnTo>
                    <a:pt x="131305" y="1856028"/>
                  </a:lnTo>
                  <a:lnTo>
                    <a:pt x="125031" y="1804365"/>
                  </a:lnTo>
                  <a:lnTo>
                    <a:pt x="118884" y="1752612"/>
                  </a:lnTo>
                  <a:lnTo>
                    <a:pt x="113106" y="1701292"/>
                  </a:lnTo>
                  <a:lnTo>
                    <a:pt x="107480" y="1649984"/>
                  </a:lnTo>
                  <a:lnTo>
                    <a:pt x="101993" y="1598663"/>
                  </a:lnTo>
                  <a:lnTo>
                    <a:pt x="96634" y="1547329"/>
                  </a:lnTo>
                  <a:lnTo>
                    <a:pt x="91427" y="1495971"/>
                  </a:lnTo>
                  <a:lnTo>
                    <a:pt x="86372" y="1444586"/>
                  </a:lnTo>
                  <a:lnTo>
                    <a:pt x="81445" y="1393177"/>
                  </a:lnTo>
                  <a:lnTo>
                    <a:pt x="76657" y="1341742"/>
                  </a:lnTo>
                  <a:lnTo>
                    <a:pt x="72021" y="1290269"/>
                  </a:lnTo>
                  <a:lnTo>
                    <a:pt x="67513" y="1238745"/>
                  </a:lnTo>
                  <a:lnTo>
                    <a:pt x="63157" y="1187170"/>
                  </a:lnTo>
                  <a:lnTo>
                    <a:pt x="58940" y="1135557"/>
                  </a:lnTo>
                  <a:lnTo>
                    <a:pt x="54851" y="1083881"/>
                  </a:lnTo>
                  <a:lnTo>
                    <a:pt x="50914" y="1032141"/>
                  </a:lnTo>
                  <a:lnTo>
                    <a:pt x="47129" y="980338"/>
                  </a:lnTo>
                  <a:lnTo>
                    <a:pt x="43472" y="928471"/>
                  </a:lnTo>
                  <a:lnTo>
                    <a:pt x="39954" y="876515"/>
                  </a:lnTo>
                  <a:lnTo>
                    <a:pt x="36588" y="824484"/>
                  </a:lnTo>
                  <a:lnTo>
                    <a:pt x="33591" y="773176"/>
                  </a:lnTo>
                  <a:lnTo>
                    <a:pt x="30822" y="724027"/>
                  </a:lnTo>
                  <a:lnTo>
                    <a:pt x="27965" y="671918"/>
                  </a:lnTo>
                  <a:lnTo>
                    <a:pt x="25196" y="620039"/>
                  </a:lnTo>
                  <a:lnTo>
                    <a:pt x="22517" y="568350"/>
                  </a:lnTo>
                  <a:lnTo>
                    <a:pt x="19875" y="516636"/>
                  </a:lnTo>
                  <a:lnTo>
                    <a:pt x="14744" y="414032"/>
                  </a:lnTo>
                  <a:lnTo>
                    <a:pt x="12192" y="362712"/>
                  </a:lnTo>
                  <a:lnTo>
                    <a:pt x="10337" y="310642"/>
                  </a:lnTo>
                  <a:lnTo>
                    <a:pt x="8686" y="258826"/>
                  </a:lnTo>
                  <a:lnTo>
                    <a:pt x="7277" y="207162"/>
                  </a:lnTo>
                  <a:lnTo>
                    <a:pt x="6134" y="155562"/>
                  </a:lnTo>
                  <a:lnTo>
                    <a:pt x="5283" y="103898"/>
                  </a:lnTo>
                  <a:lnTo>
                    <a:pt x="4762" y="52082"/>
                  </a:lnTo>
                  <a:lnTo>
                    <a:pt x="4572" y="0"/>
                  </a:lnTo>
                  <a:lnTo>
                    <a:pt x="0" y="0"/>
                  </a:lnTo>
                  <a:lnTo>
                    <a:pt x="254" y="52082"/>
                  </a:lnTo>
                  <a:lnTo>
                    <a:pt x="914" y="103898"/>
                  </a:lnTo>
                  <a:lnTo>
                    <a:pt x="1803" y="155562"/>
                  </a:lnTo>
                  <a:lnTo>
                    <a:pt x="2781" y="207162"/>
                  </a:lnTo>
                  <a:lnTo>
                    <a:pt x="3670" y="258826"/>
                  </a:lnTo>
                  <a:lnTo>
                    <a:pt x="4330" y="310642"/>
                  </a:lnTo>
                  <a:lnTo>
                    <a:pt x="4572" y="362712"/>
                  </a:lnTo>
                  <a:lnTo>
                    <a:pt x="7023" y="414020"/>
                  </a:lnTo>
                  <a:lnTo>
                    <a:pt x="9309" y="465378"/>
                  </a:lnTo>
                  <a:lnTo>
                    <a:pt x="13716" y="567944"/>
                  </a:lnTo>
                  <a:lnTo>
                    <a:pt x="15989" y="619252"/>
                  </a:lnTo>
                  <a:lnTo>
                    <a:pt x="18402" y="670560"/>
                  </a:lnTo>
                  <a:lnTo>
                    <a:pt x="21018" y="721868"/>
                  </a:lnTo>
                  <a:lnTo>
                    <a:pt x="24091" y="776389"/>
                  </a:lnTo>
                  <a:lnTo>
                    <a:pt x="27444" y="829056"/>
                  </a:lnTo>
                  <a:lnTo>
                    <a:pt x="30289" y="880402"/>
                  </a:lnTo>
                  <a:lnTo>
                    <a:pt x="33261" y="931786"/>
                  </a:lnTo>
                  <a:lnTo>
                    <a:pt x="36360" y="983208"/>
                  </a:lnTo>
                  <a:lnTo>
                    <a:pt x="39598" y="1034681"/>
                  </a:lnTo>
                  <a:lnTo>
                    <a:pt x="42976" y="1086180"/>
                  </a:lnTo>
                  <a:lnTo>
                    <a:pt x="46520" y="1137704"/>
                  </a:lnTo>
                  <a:lnTo>
                    <a:pt x="50215" y="1189240"/>
                  </a:lnTo>
                  <a:lnTo>
                    <a:pt x="54076" y="1240802"/>
                  </a:lnTo>
                  <a:lnTo>
                    <a:pt x="58115" y="1292364"/>
                  </a:lnTo>
                  <a:lnTo>
                    <a:pt x="62331" y="1343914"/>
                  </a:lnTo>
                  <a:lnTo>
                    <a:pt x="66738" y="1395476"/>
                  </a:lnTo>
                  <a:lnTo>
                    <a:pt x="71348" y="1447012"/>
                  </a:lnTo>
                  <a:lnTo>
                    <a:pt x="76174" y="1498536"/>
                  </a:lnTo>
                  <a:lnTo>
                    <a:pt x="81203" y="1550035"/>
                  </a:lnTo>
                  <a:lnTo>
                    <a:pt x="86461" y="1601508"/>
                  </a:lnTo>
                  <a:lnTo>
                    <a:pt x="91948" y="1652930"/>
                  </a:lnTo>
                  <a:lnTo>
                    <a:pt x="97663" y="1704314"/>
                  </a:lnTo>
                  <a:lnTo>
                    <a:pt x="103644" y="1755660"/>
                  </a:lnTo>
                  <a:lnTo>
                    <a:pt x="109042" y="1806968"/>
                  </a:lnTo>
                  <a:lnTo>
                    <a:pt x="114592" y="1858276"/>
                  </a:lnTo>
                  <a:lnTo>
                    <a:pt x="120294" y="1909584"/>
                  </a:lnTo>
                  <a:lnTo>
                    <a:pt x="126136" y="1960892"/>
                  </a:lnTo>
                  <a:lnTo>
                    <a:pt x="132143" y="2012200"/>
                  </a:lnTo>
                  <a:lnTo>
                    <a:pt x="138290" y="2063508"/>
                  </a:lnTo>
                  <a:lnTo>
                    <a:pt x="144614" y="2114816"/>
                  </a:lnTo>
                  <a:lnTo>
                    <a:pt x="151091" y="2166124"/>
                  </a:lnTo>
                  <a:lnTo>
                    <a:pt x="157746" y="2217432"/>
                  </a:lnTo>
                  <a:lnTo>
                    <a:pt x="164553" y="2268740"/>
                  </a:lnTo>
                  <a:lnTo>
                    <a:pt x="171538" y="2320048"/>
                  </a:lnTo>
                  <a:lnTo>
                    <a:pt x="178714" y="2371356"/>
                  </a:lnTo>
                  <a:lnTo>
                    <a:pt x="186055" y="2422664"/>
                  </a:lnTo>
                  <a:lnTo>
                    <a:pt x="193573" y="2473972"/>
                  </a:lnTo>
                  <a:lnTo>
                    <a:pt x="201282" y="2525280"/>
                  </a:lnTo>
                  <a:lnTo>
                    <a:pt x="209181" y="2576588"/>
                  </a:lnTo>
                  <a:lnTo>
                    <a:pt x="217271" y="2627896"/>
                  </a:lnTo>
                  <a:lnTo>
                    <a:pt x="225564" y="2679204"/>
                  </a:lnTo>
                  <a:lnTo>
                    <a:pt x="233540" y="2730474"/>
                  </a:lnTo>
                  <a:lnTo>
                    <a:pt x="241757" y="2781706"/>
                  </a:lnTo>
                  <a:lnTo>
                    <a:pt x="250177" y="2832874"/>
                  </a:lnTo>
                  <a:lnTo>
                    <a:pt x="258826" y="2883992"/>
                  </a:lnTo>
                  <a:lnTo>
                    <a:pt x="267690" y="2935071"/>
                  </a:lnTo>
                  <a:lnTo>
                    <a:pt x="276758" y="2986087"/>
                  </a:lnTo>
                  <a:lnTo>
                    <a:pt x="286029" y="3037065"/>
                  </a:lnTo>
                  <a:lnTo>
                    <a:pt x="295503" y="3087992"/>
                  </a:lnTo>
                  <a:lnTo>
                    <a:pt x="305193" y="3138881"/>
                  </a:lnTo>
                  <a:lnTo>
                    <a:pt x="315061" y="3189719"/>
                  </a:lnTo>
                  <a:lnTo>
                    <a:pt x="325132" y="3240519"/>
                  </a:lnTo>
                  <a:lnTo>
                    <a:pt x="335394" y="3291281"/>
                  </a:lnTo>
                  <a:lnTo>
                    <a:pt x="345846" y="3342005"/>
                  </a:lnTo>
                  <a:lnTo>
                    <a:pt x="356489" y="3392690"/>
                  </a:lnTo>
                  <a:lnTo>
                    <a:pt x="367309" y="3443351"/>
                  </a:lnTo>
                  <a:lnTo>
                    <a:pt x="378294" y="3493973"/>
                  </a:lnTo>
                  <a:lnTo>
                    <a:pt x="389470" y="3544557"/>
                  </a:lnTo>
                  <a:lnTo>
                    <a:pt x="400824" y="3595128"/>
                  </a:lnTo>
                  <a:lnTo>
                    <a:pt x="405777" y="3613226"/>
                  </a:lnTo>
                  <a:lnTo>
                    <a:pt x="407682" y="3621913"/>
                  </a:lnTo>
                  <a:lnTo>
                    <a:pt x="408444" y="3630180"/>
                  </a:lnTo>
                  <a:close/>
                </a:path>
                <a:path w="1164590" h="5654675">
                  <a:moveTo>
                    <a:pt x="507504" y="1063752"/>
                  </a:moveTo>
                  <a:lnTo>
                    <a:pt x="504456" y="1063752"/>
                  </a:lnTo>
                  <a:lnTo>
                    <a:pt x="495515" y="1112837"/>
                  </a:lnTo>
                  <a:lnTo>
                    <a:pt x="486994" y="1161821"/>
                  </a:lnTo>
                  <a:lnTo>
                    <a:pt x="478866" y="1210729"/>
                  </a:lnTo>
                  <a:lnTo>
                    <a:pt x="471119" y="1259586"/>
                  </a:lnTo>
                  <a:lnTo>
                    <a:pt x="463715" y="1308455"/>
                  </a:lnTo>
                  <a:lnTo>
                    <a:pt x="456653" y="1357363"/>
                  </a:lnTo>
                  <a:lnTo>
                    <a:pt x="449922" y="1406347"/>
                  </a:lnTo>
                  <a:lnTo>
                    <a:pt x="443496" y="1455420"/>
                  </a:lnTo>
                  <a:lnTo>
                    <a:pt x="437908" y="1504073"/>
                  </a:lnTo>
                  <a:lnTo>
                    <a:pt x="432587" y="1552816"/>
                  </a:lnTo>
                  <a:lnTo>
                    <a:pt x="427469" y="1601635"/>
                  </a:lnTo>
                  <a:lnTo>
                    <a:pt x="422529" y="1650492"/>
                  </a:lnTo>
                  <a:lnTo>
                    <a:pt x="417741" y="1699361"/>
                  </a:lnTo>
                  <a:lnTo>
                    <a:pt x="413054" y="1748180"/>
                  </a:lnTo>
                  <a:lnTo>
                    <a:pt x="408444" y="1796923"/>
                  </a:lnTo>
                  <a:lnTo>
                    <a:pt x="403860" y="1845564"/>
                  </a:lnTo>
                  <a:lnTo>
                    <a:pt x="399440" y="1894471"/>
                  </a:lnTo>
                  <a:lnTo>
                    <a:pt x="395287" y="1943442"/>
                  </a:lnTo>
                  <a:lnTo>
                    <a:pt x="391439" y="1992477"/>
                  </a:lnTo>
                  <a:lnTo>
                    <a:pt x="387858" y="2041575"/>
                  </a:lnTo>
                  <a:lnTo>
                    <a:pt x="384581" y="2090737"/>
                  </a:lnTo>
                  <a:lnTo>
                    <a:pt x="381571" y="2139950"/>
                  </a:lnTo>
                  <a:lnTo>
                    <a:pt x="378866" y="2189238"/>
                  </a:lnTo>
                  <a:lnTo>
                    <a:pt x="376428" y="2238565"/>
                  </a:lnTo>
                  <a:lnTo>
                    <a:pt x="374294" y="2287955"/>
                  </a:lnTo>
                  <a:lnTo>
                    <a:pt x="372427" y="2337397"/>
                  </a:lnTo>
                  <a:lnTo>
                    <a:pt x="370865" y="2386888"/>
                  </a:lnTo>
                  <a:lnTo>
                    <a:pt x="369570" y="2436431"/>
                  </a:lnTo>
                  <a:lnTo>
                    <a:pt x="368579" y="2486012"/>
                  </a:lnTo>
                  <a:lnTo>
                    <a:pt x="367855" y="2535631"/>
                  </a:lnTo>
                  <a:lnTo>
                    <a:pt x="367436" y="2585301"/>
                  </a:lnTo>
                  <a:lnTo>
                    <a:pt x="367284" y="2634996"/>
                  </a:lnTo>
                  <a:lnTo>
                    <a:pt x="366826" y="2684742"/>
                  </a:lnTo>
                  <a:lnTo>
                    <a:pt x="366649" y="2734602"/>
                  </a:lnTo>
                  <a:lnTo>
                    <a:pt x="366750" y="2784551"/>
                  </a:lnTo>
                  <a:lnTo>
                    <a:pt x="367157" y="2834589"/>
                  </a:lnTo>
                  <a:lnTo>
                    <a:pt x="367855" y="2884716"/>
                  </a:lnTo>
                  <a:lnTo>
                    <a:pt x="368846" y="2934906"/>
                  </a:lnTo>
                  <a:lnTo>
                    <a:pt x="370141" y="2985147"/>
                  </a:lnTo>
                  <a:lnTo>
                    <a:pt x="371754" y="3035439"/>
                  </a:lnTo>
                  <a:lnTo>
                    <a:pt x="373659" y="3085769"/>
                  </a:lnTo>
                  <a:lnTo>
                    <a:pt x="375869" y="3136112"/>
                  </a:lnTo>
                  <a:lnTo>
                    <a:pt x="378396" y="3186480"/>
                  </a:lnTo>
                  <a:lnTo>
                    <a:pt x="381241" y="3236849"/>
                  </a:lnTo>
                  <a:lnTo>
                    <a:pt x="384390" y="3287204"/>
                  </a:lnTo>
                  <a:lnTo>
                    <a:pt x="387870" y="3337547"/>
                  </a:lnTo>
                  <a:lnTo>
                    <a:pt x="391668" y="3387852"/>
                  </a:lnTo>
                  <a:lnTo>
                    <a:pt x="400812" y="3429749"/>
                  </a:lnTo>
                  <a:lnTo>
                    <a:pt x="409956" y="3472624"/>
                  </a:lnTo>
                  <a:lnTo>
                    <a:pt x="419100" y="3515804"/>
                  </a:lnTo>
                  <a:lnTo>
                    <a:pt x="428244" y="3558540"/>
                  </a:lnTo>
                  <a:lnTo>
                    <a:pt x="431304" y="3561588"/>
                  </a:lnTo>
                  <a:lnTo>
                    <a:pt x="426135" y="3526155"/>
                  </a:lnTo>
                  <a:lnTo>
                    <a:pt x="421957" y="3490722"/>
                  </a:lnTo>
                  <a:lnTo>
                    <a:pt x="412203" y="3366909"/>
                  </a:lnTo>
                  <a:lnTo>
                    <a:pt x="408546" y="3314103"/>
                  </a:lnTo>
                  <a:lnTo>
                    <a:pt x="405117" y="3261423"/>
                  </a:lnTo>
                  <a:lnTo>
                    <a:pt x="401916" y="3208883"/>
                  </a:lnTo>
                  <a:lnTo>
                    <a:pt x="398957" y="3156432"/>
                  </a:lnTo>
                  <a:lnTo>
                    <a:pt x="396240" y="3104083"/>
                  </a:lnTo>
                  <a:lnTo>
                    <a:pt x="393763" y="3051822"/>
                  </a:lnTo>
                  <a:lnTo>
                    <a:pt x="391553" y="2999625"/>
                  </a:lnTo>
                  <a:lnTo>
                    <a:pt x="389610" y="2947479"/>
                  </a:lnTo>
                  <a:lnTo>
                    <a:pt x="387946" y="2895384"/>
                  </a:lnTo>
                  <a:lnTo>
                    <a:pt x="386562" y="2843301"/>
                  </a:lnTo>
                  <a:lnTo>
                    <a:pt x="385483" y="2791244"/>
                  </a:lnTo>
                  <a:lnTo>
                    <a:pt x="384695" y="2739186"/>
                  </a:lnTo>
                  <a:lnTo>
                    <a:pt x="384213" y="2687104"/>
                  </a:lnTo>
                  <a:lnTo>
                    <a:pt x="384048" y="2634996"/>
                  </a:lnTo>
                  <a:lnTo>
                    <a:pt x="384200" y="2585339"/>
                  </a:lnTo>
                  <a:lnTo>
                    <a:pt x="384619" y="2535758"/>
                  </a:lnTo>
                  <a:lnTo>
                    <a:pt x="385305" y="2486279"/>
                  </a:lnTo>
                  <a:lnTo>
                    <a:pt x="386270" y="2436863"/>
                  </a:lnTo>
                  <a:lnTo>
                    <a:pt x="387489" y="2387511"/>
                  </a:lnTo>
                  <a:lnTo>
                    <a:pt x="388962" y="2338209"/>
                  </a:lnTo>
                  <a:lnTo>
                    <a:pt x="390677" y="2288946"/>
                  </a:lnTo>
                  <a:lnTo>
                    <a:pt x="392620" y="2239708"/>
                  </a:lnTo>
                  <a:lnTo>
                    <a:pt x="394817" y="2190496"/>
                  </a:lnTo>
                  <a:lnTo>
                    <a:pt x="397230" y="2141296"/>
                  </a:lnTo>
                  <a:lnTo>
                    <a:pt x="399859" y="2092083"/>
                  </a:lnTo>
                  <a:lnTo>
                    <a:pt x="402704" y="2042858"/>
                  </a:lnTo>
                  <a:lnTo>
                    <a:pt x="405752" y="1993607"/>
                  </a:lnTo>
                  <a:lnTo>
                    <a:pt x="408990" y="1944306"/>
                  </a:lnTo>
                  <a:lnTo>
                    <a:pt x="412432" y="1894967"/>
                  </a:lnTo>
                  <a:lnTo>
                    <a:pt x="416052" y="1845564"/>
                  </a:lnTo>
                  <a:lnTo>
                    <a:pt x="419125" y="1796923"/>
                  </a:lnTo>
                  <a:lnTo>
                    <a:pt x="422605" y="1748180"/>
                  </a:lnTo>
                  <a:lnTo>
                    <a:pt x="426478" y="1699361"/>
                  </a:lnTo>
                  <a:lnTo>
                    <a:pt x="430720" y="1650492"/>
                  </a:lnTo>
                  <a:lnTo>
                    <a:pt x="435330" y="1601635"/>
                  </a:lnTo>
                  <a:lnTo>
                    <a:pt x="440270" y="1552816"/>
                  </a:lnTo>
                  <a:lnTo>
                    <a:pt x="445541" y="1504073"/>
                  </a:lnTo>
                  <a:lnTo>
                    <a:pt x="451116" y="1455420"/>
                  </a:lnTo>
                  <a:lnTo>
                    <a:pt x="463562" y="1357363"/>
                  </a:lnTo>
                  <a:lnTo>
                    <a:pt x="469887" y="1308455"/>
                  </a:lnTo>
                  <a:lnTo>
                    <a:pt x="476453" y="1259586"/>
                  </a:lnTo>
                  <a:lnTo>
                    <a:pt x="483362" y="1210729"/>
                  </a:lnTo>
                  <a:lnTo>
                    <a:pt x="490753" y="1161821"/>
                  </a:lnTo>
                  <a:lnTo>
                    <a:pt x="498767" y="1112837"/>
                  </a:lnTo>
                  <a:lnTo>
                    <a:pt x="507504" y="1063752"/>
                  </a:lnTo>
                  <a:close/>
                </a:path>
                <a:path w="1164590" h="5654675">
                  <a:moveTo>
                    <a:pt x="864120" y="5445264"/>
                  </a:moveTo>
                  <a:lnTo>
                    <a:pt x="839660" y="5362600"/>
                  </a:lnTo>
                  <a:lnTo>
                    <a:pt x="828116" y="5314010"/>
                  </a:lnTo>
                  <a:lnTo>
                    <a:pt x="817422" y="5265115"/>
                  </a:lnTo>
                  <a:lnTo>
                    <a:pt x="807732" y="5216664"/>
                  </a:lnTo>
                  <a:lnTo>
                    <a:pt x="788708" y="5166766"/>
                  </a:lnTo>
                  <a:lnTo>
                    <a:pt x="770051" y="5116004"/>
                  </a:lnTo>
                  <a:lnTo>
                    <a:pt x="751763" y="5064569"/>
                  </a:lnTo>
                  <a:lnTo>
                    <a:pt x="733844" y="5012715"/>
                  </a:lnTo>
                  <a:lnTo>
                    <a:pt x="716292" y="4960620"/>
                  </a:lnTo>
                  <a:lnTo>
                    <a:pt x="701065" y="4913693"/>
                  </a:lnTo>
                  <a:lnTo>
                    <a:pt x="686282" y="4866627"/>
                  </a:lnTo>
                  <a:lnTo>
                    <a:pt x="671918" y="4819421"/>
                  </a:lnTo>
                  <a:lnTo>
                    <a:pt x="657974" y="4772101"/>
                  </a:lnTo>
                  <a:lnTo>
                    <a:pt x="644448" y="4724666"/>
                  </a:lnTo>
                  <a:lnTo>
                    <a:pt x="631342" y="4677118"/>
                  </a:lnTo>
                  <a:lnTo>
                    <a:pt x="618642" y="4629467"/>
                  </a:lnTo>
                  <a:lnTo>
                    <a:pt x="606374" y="4581715"/>
                  </a:lnTo>
                  <a:lnTo>
                    <a:pt x="594499" y="4533887"/>
                  </a:lnTo>
                  <a:lnTo>
                    <a:pt x="583044" y="4485970"/>
                  </a:lnTo>
                  <a:lnTo>
                    <a:pt x="571982" y="4437977"/>
                  </a:lnTo>
                  <a:lnTo>
                    <a:pt x="561340" y="4389907"/>
                  </a:lnTo>
                  <a:lnTo>
                    <a:pt x="551091" y="4341787"/>
                  </a:lnTo>
                  <a:lnTo>
                    <a:pt x="541248" y="4293603"/>
                  </a:lnTo>
                  <a:lnTo>
                    <a:pt x="531787" y="4245381"/>
                  </a:lnTo>
                  <a:lnTo>
                    <a:pt x="522744" y="4197096"/>
                  </a:lnTo>
                  <a:lnTo>
                    <a:pt x="512800" y="4149966"/>
                  </a:lnTo>
                  <a:lnTo>
                    <a:pt x="503542" y="4102328"/>
                  </a:lnTo>
                  <a:lnTo>
                    <a:pt x="494931" y="4054259"/>
                  </a:lnTo>
                  <a:lnTo>
                    <a:pt x="486930" y="4005834"/>
                  </a:lnTo>
                  <a:lnTo>
                    <a:pt x="479488" y="3957129"/>
                  </a:lnTo>
                  <a:lnTo>
                    <a:pt x="472592" y="3908209"/>
                  </a:lnTo>
                  <a:lnTo>
                    <a:pt x="466191" y="3859149"/>
                  </a:lnTo>
                  <a:lnTo>
                    <a:pt x="460603" y="3812946"/>
                  </a:lnTo>
                  <a:lnTo>
                    <a:pt x="472998" y="3862451"/>
                  </a:lnTo>
                  <a:lnTo>
                    <a:pt x="485914" y="3913213"/>
                  </a:lnTo>
                  <a:lnTo>
                    <a:pt x="499008" y="3963860"/>
                  </a:lnTo>
                  <a:lnTo>
                    <a:pt x="512279" y="4014393"/>
                  </a:lnTo>
                  <a:lnTo>
                    <a:pt x="525767" y="4064825"/>
                  </a:lnTo>
                  <a:lnTo>
                    <a:pt x="539445" y="4115181"/>
                  </a:lnTo>
                  <a:lnTo>
                    <a:pt x="553339" y="4165473"/>
                  </a:lnTo>
                  <a:lnTo>
                    <a:pt x="567448" y="4215714"/>
                  </a:lnTo>
                  <a:lnTo>
                    <a:pt x="581787" y="4265942"/>
                  </a:lnTo>
                  <a:lnTo>
                    <a:pt x="596366" y="4316146"/>
                  </a:lnTo>
                  <a:lnTo>
                    <a:pt x="611187" y="4366349"/>
                  </a:lnTo>
                  <a:lnTo>
                    <a:pt x="626275" y="4416577"/>
                  </a:lnTo>
                  <a:lnTo>
                    <a:pt x="641616" y="4466844"/>
                  </a:lnTo>
                  <a:lnTo>
                    <a:pt x="674878" y="4567390"/>
                  </a:lnTo>
                  <a:lnTo>
                    <a:pt x="691730" y="4617567"/>
                  </a:lnTo>
                  <a:lnTo>
                    <a:pt x="708863" y="4667631"/>
                  </a:lnTo>
                  <a:lnTo>
                    <a:pt x="726338" y="4717567"/>
                  </a:lnTo>
                  <a:lnTo>
                    <a:pt x="744270" y="4767313"/>
                  </a:lnTo>
                  <a:lnTo>
                    <a:pt x="762723" y="4816856"/>
                  </a:lnTo>
                  <a:lnTo>
                    <a:pt x="781824" y="4866132"/>
                  </a:lnTo>
                  <a:lnTo>
                    <a:pt x="781824" y="4762500"/>
                  </a:lnTo>
                  <a:lnTo>
                    <a:pt x="763663" y="4711446"/>
                  </a:lnTo>
                  <a:lnTo>
                    <a:pt x="745807" y="4660341"/>
                  </a:lnTo>
                  <a:lnTo>
                    <a:pt x="728294" y="4609147"/>
                  </a:lnTo>
                  <a:lnTo>
                    <a:pt x="711149" y="4557839"/>
                  </a:lnTo>
                  <a:lnTo>
                    <a:pt x="694436" y="4506353"/>
                  </a:lnTo>
                  <a:lnTo>
                    <a:pt x="678192" y="4454652"/>
                  </a:lnTo>
                  <a:lnTo>
                    <a:pt x="662317" y="4405820"/>
                  </a:lnTo>
                  <a:lnTo>
                    <a:pt x="646696" y="4356849"/>
                  </a:lnTo>
                  <a:lnTo>
                    <a:pt x="631329" y="4307751"/>
                  </a:lnTo>
                  <a:lnTo>
                    <a:pt x="616216" y="4258538"/>
                  </a:lnTo>
                  <a:lnTo>
                    <a:pt x="601357" y="4209211"/>
                  </a:lnTo>
                  <a:lnTo>
                    <a:pt x="586752" y="4159796"/>
                  </a:lnTo>
                  <a:lnTo>
                    <a:pt x="572401" y="4110278"/>
                  </a:lnTo>
                  <a:lnTo>
                    <a:pt x="558304" y="4060672"/>
                  </a:lnTo>
                  <a:lnTo>
                    <a:pt x="544461" y="4010977"/>
                  </a:lnTo>
                  <a:lnTo>
                    <a:pt x="530872" y="3961231"/>
                  </a:lnTo>
                  <a:lnTo>
                    <a:pt x="517537" y="3911409"/>
                  </a:lnTo>
                  <a:lnTo>
                    <a:pt x="504456" y="3861536"/>
                  </a:lnTo>
                  <a:lnTo>
                    <a:pt x="491629" y="3811625"/>
                  </a:lnTo>
                  <a:lnTo>
                    <a:pt x="479056" y="3761663"/>
                  </a:lnTo>
                  <a:lnTo>
                    <a:pt x="466737" y="3711676"/>
                  </a:lnTo>
                  <a:lnTo>
                    <a:pt x="454672" y="3661664"/>
                  </a:lnTo>
                  <a:lnTo>
                    <a:pt x="442861" y="3611626"/>
                  </a:lnTo>
                  <a:lnTo>
                    <a:pt x="431304" y="3561588"/>
                  </a:lnTo>
                  <a:lnTo>
                    <a:pt x="441934" y="3661638"/>
                  </a:lnTo>
                  <a:lnTo>
                    <a:pt x="447433" y="3711486"/>
                  </a:lnTo>
                  <a:lnTo>
                    <a:pt x="453440" y="3761397"/>
                  </a:lnTo>
                  <a:lnTo>
                    <a:pt x="459803" y="3808184"/>
                  </a:lnTo>
                  <a:lnTo>
                    <a:pt x="447230" y="3757879"/>
                  </a:lnTo>
                  <a:lnTo>
                    <a:pt x="433781" y="3706190"/>
                  </a:lnTo>
                  <a:lnTo>
                    <a:pt x="420611" y="3654196"/>
                  </a:lnTo>
                  <a:lnTo>
                    <a:pt x="408444" y="3601212"/>
                  </a:lnTo>
                  <a:lnTo>
                    <a:pt x="413550" y="3651504"/>
                  </a:lnTo>
                  <a:lnTo>
                    <a:pt x="418985" y="3701783"/>
                  </a:lnTo>
                  <a:lnTo>
                    <a:pt x="424726" y="3752050"/>
                  </a:lnTo>
                  <a:lnTo>
                    <a:pt x="430796" y="3802278"/>
                  </a:lnTo>
                  <a:lnTo>
                    <a:pt x="437172" y="3852456"/>
                  </a:lnTo>
                  <a:lnTo>
                    <a:pt x="443877" y="3902583"/>
                  </a:lnTo>
                  <a:lnTo>
                    <a:pt x="450888" y="3952659"/>
                  </a:lnTo>
                  <a:lnTo>
                    <a:pt x="458228" y="4002646"/>
                  </a:lnTo>
                  <a:lnTo>
                    <a:pt x="465874" y="4052557"/>
                  </a:lnTo>
                  <a:lnTo>
                    <a:pt x="473849" y="4102379"/>
                  </a:lnTo>
                  <a:lnTo>
                    <a:pt x="482130" y="4152087"/>
                  </a:lnTo>
                  <a:lnTo>
                    <a:pt x="490740" y="4201668"/>
                  </a:lnTo>
                  <a:lnTo>
                    <a:pt x="500037" y="4250499"/>
                  </a:lnTo>
                  <a:lnTo>
                    <a:pt x="509676" y="4299255"/>
                  </a:lnTo>
                  <a:lnTo>
                    <a:pt x="519633" y="4347921"/>
                  </a:lnTo>
                  <a:lnTo>
                    <a:pt x="529932" y="4396511"/>
                  </a:lnTo>
                  <a:lnTo>
                    <a:pt x="540562" y="4445000"/>
                  </a:lnTo>
                  <a:lnTo>
                    <a:pt x="551548" y="4493412"/>
                  </a:lnTo>
                  <a:lnTo>
                    <a:pt x="562876" y="4541710"/>
                  </a:lnTo>
                  <a:lnTo>
                    <a:pt x="574560" y="4589907"/>
                  </a:lnTo>
                  <a:lnTo>
                    <a:pt x="586587" y="4638002"/>
                  </a:lnTo>
                  <a:lnTo>
                    <a:pt x="598995" y="4685995"/>
                  </a:lnTo>
                  <a:lnTo>
                    <a:pt x="611759" y="4733861"/>
                  </a:lnTo>
                  <a:lnTo>
                    <a:pt x="624890" y="4781601"/>
                  </a:lnTo>
                  <a:lnTo>
                    <a:pt x="638403" y="4829226"/>
                  </a:lnTo>
                  <a:lnTo>
                    <a:pt x="652297" y="4876711"/>
                  </a:lnTo>
                  <a:lnTo>
                    <a:pt x="666572" y="4924069"/>
                  </a:lnTo>
                  <a:lnTo>
                    <a:pt x="681240" y="4971288"/>
                  </a:lnTo>
                  <a:lnTo>
                    <a:pt x="696315" y="5017719"/>
                  </a:lnTo>
                  <a:lnTo>
                    <a:pt x="711835" y="5064328"/>
                  </a:lnTo>
                  <a:lnTo>
                    <a:pt x="727824" y="5111051"/>
                  </a:lnTo>
                  <a:lnTo>
                    <a:pt x="744296" y="5157800"/>
                  </a:lnTo>
                  <a:lnTo>
                    <a:pt x="761263" y="5204460"/>
                  </a:lnTo>
                  <a:lnTo>
                    <a:pt x="778751" y="5250967"/>
                  </a:lnTo>
                  <a:lnTo>
                    <a:pt x="796772" y="5297233"/>
                  </a:lnTo>
                  <a:lnTo>
                    <a:pt x="815352" y="5343156"/>
                  </a:lnTo>
                  <a:lnTo>
                    <a:pt x="827684" y="5367680"/>
                  </a:lnTo>
                  <a:lnTo>
                    <a:pt x="839736" y="5393067"/>
                  </a:lnTo>
                  <a:lnTo>
                    <a:pt x="864120" y="5445264"/>
                  </a:lnTo>
                  <a:close/>
                </a:path>
                <a:path w="1164590" h="5654675">
                  <a:moveTo>
                    <a:pt x="1164348" y="5654052"/>
                  </a:moveTo>
                  <a:lnTo>
                    <a:pt x="1140523" y="5608129"/>
                  </a:lnTo>
                  <a:lnTo>
                    <a:pt x="1117320" y="5561825"/>
                  </a:lnTo>
                  <a:lnTo>
                    <a:pt x="1094600" y="5515089"/>
                  </a:lnTo>
                  <a:lnTo>
                    <a:pt x="1072222" y="5467896"/>
                  </a:lnTo>
                  <a:lnTo>
                    <a:pt x="1050061" y="5420220"/>
                  </a:lnTo>
                  <a:lnTo>
                    <a:pt x="1005852" y="5323344"/>
                  </a:lnTo>
                  <a:lnTo>
                    <a:pt x="984834" y="5276850"/>
                  </a:lnTo>
                  <a:lnTo>
                    <a:pt x="964425" y="5229885"/>
                  </a:lnTo>
                  <a:lnTo>
                    <a:pt x="944549" y="5182565"/>
                  </a:lnTo>
                  <a:lnTo>
                    <a:pt x="925118" y="5134978"/>
                  </a:lnTo>
                  <a:lnTo>
                    <a:pt x="906068" y="5087239"/>
                  </a:lnTo>
                  <a:lnTo>
                    <a:pt x="887310" y="5039423"/>
                  </a:lnTo>
                  <a:lnTo>
                    <a:pt x="832116" y="4896624"/>
                  </a:lnTo>
                  <a:lnTo>
                    <a:pt x="826160" y="4881765"/>
                  </a:lnTo>
                  <a:lnTo>
                    <a:pt x="813676" y="4852047"/>
                  </a:lnTo>
                  <a:lnTo>
                    <a:pt x="807732" y="4837188"/>
                  </a:lnTo>
                  <a:lnTo>
                    <a:pt x="807796" y="4864252"/>
                  </a:lnTo>
                  <a:lnTo>
                    <a:pt x="809650" y="4921834"/>
                  </a:lnTo>
                  <a:lnTo>
                    <a:pt x="851039" y="5049469"/>
                  </a:lnTo>
                  <a:lnTo>
                    <a:pt x="870508" y="5098212"/>
                  </a:lnTo>
                  <a:lnTo>
                    <a:pt x="890219" y="5146751"/>
                  </a:lnTo>
                  <a:lnTo>
                    <a:pt x="910272" y="5195074"/>
                  </a:lnTo>
                  <a:lnTo>
                    <a:pt x="930808" y="5243157"/>
                  </a:lnTo>
                  <a:lnTo>
                    <a:pt x="951966" y="5290998"/>
                  </a:lnTo>
                  <a:lnTo>
                    <a:pt x="973848" y="5338584"/>
                  </a:lnTo>
                  <a:lnTo>
                    <a:pt x="994359" y="5384279"/>
                  </a:lnTo>
                  <a:lnTo>
                    <a:pt x="1015352" y="5429910"/>
                  </a:lnTo>
                  <a:lnTo>
                    <a:pt x="1036739" y="5475376"/>
                  </a:lnTo>
                  <a:lnTo>
                    <a:pt x="1058456" y="5520601"/>
                  </a:lnTo>
                  <a:lnTo>
                    <a:pt x="1080414" y="5565508"/>
                  </a:lnTo>
                  <a:lnTo>
                    <a:pt x="1102525" y="5610022"/>
                  </a:lnTo>
                  <a:lnTo>
                    <a:pt x="1124724" y="5654052"/>
                  </a:lnTo>
                  <a:lnTo>
                    <a:pt x="1164348" y="5654052"/>
                  </a:lnTo>
                  <a:close/>
                </a:path>
              </a:pathLst>
            </a:custGeom>
            <a:solidFill>
              <a:srgbClr val="756E54"/>
            </a:solidFill>
          </p:spPr>
          <p:txBody>
            <a:bodyPr wrap="square" lIns="0" tIns="0" rIns="0" bIns="0" rtlCol="0"/>
            <a:lstStyle/>
            <a:p>
              <a:endParaRPr sz="1588"/>
            </a:p>
          </p:txBody>
        </p:sp>
        <p:sp>
          <p:nvSpPr>
            <p:cNvPr id="6" name="object 6"/>
            <p:cNvSpPr/>
            <p:nvPr/>
          </p:nvSpPr>
          <p:spPr>
            <a:xfrm>
              <a:off x="917448" y="6480047"/>
              <a:ext cx="111252" cy="231648"/>
            </a:xfrm>
            <a:prstGeom prst="rect">
              <a:avLst/>
            </a:prstGeom>
            <a:blipFill>
              <a:blip r:embed="rId4" cstate="print"/>
              <a:stretch>
                <a:fillRect/>
              </a:stretch>
            </a:blipFill>
          </p:spPr>
          <p:txBody>
            <a:bodyPr wrap="square" lIns="0" tIns="0" rIns="0" bIns="0" rtlCol="0"/>
            <a:lstStyle/>
            <a:p>
              <a:endParaRPr sz="1588"/>
            </a:p>
          </p:txBody>
        </p:sp>
        <p:sp>
          <p:nvSpPr>
            <p:cNvPr id="7" name="object 7"/>
            <p:cNvSpPr/>
            <p:nvPr/>
          </p:nvSpPr>
          <p:spPr>
            <a:xfrm>
              <a:off x="414515" y="3653027"/>
              <a:ext cx="1553210" cy="2242185"/>
            </a:xfrm>
            <a:custGeom>
              <a:avLst/>
              <a:gdLst/>
              <a:ahLst/>
              <a:cxnLst/>
              <a:rect l="l" t="t" r="r" b="b"/>
              <a:pathLst>
                <a:path w="1553210" h="2242185">
                  <a:moveTo>
                    <a:pt x="68592" y="1216164"/>
                  </a:moveTo>
                  <a:lnTo>
                    <a:pt x="61785" y="1166622"/>
                  </a:lnTo>
                  <a:lnTo>
                    <a:pt x="55854" y="1116863"/>
                  </a:lnTo>
                  <a:lnTo>
                    <a:pt x="50596" y="1067041"/>
                  </a:lnTo>
                  <a:lnTo>
                    <a:pt x="45758" y="1017282"/>
                  </a:lnTo>
                  <a:lnTo>
                    <a:pt x="41160" y="967740"/>
                  </a:lnTo>
                  <a:lnTo>
                    <a:pt x="36588" y="963168"/>
                  </a:lnTo>
                  <a:lnTo>
                    <a:pt x="27444" y="921308"/>
                  </a:lnTo>
                  <a:lnTo>
                    <a:pt x="9144" y="835875"/>
                  </a:lnTo>
                  <a:lnTo>
                    <a:pt x="0" y="794004"/>
                  </a:lnTo>
                  <a:lnTo>
                    <a:pt x="0" y="826008"/>
                  </a:lnTo>
                  <a:lnTo>
                    <a:pt x="3911" y="871067"/>
                  </a:lnTo>
                  <a:lnTo>
                    <a:pt x="12865" y="962317"/>
                  </a:lnTo>
                  <a:lnTo>
                    <a:pt x="16776" y="1007364"/>
                  </a:lnTo>
                  <a:lnTo>
                    <a:pt x="29159" y="1059497"/>
                  </a:lnTo>
                  <a:lnTo>
                    <a:pt x="42684" y="1111199"/>
                  </a:lnTo>
                  <a:lnTo>
                    <a:pt x="56210" y="1163180"/>
                  </a:lnTo>
                  <a:lnTo>
                    <a:pt x="68592" y="1216164"/>
                  </a:lnTo>
                  <a:close/>
                </a:path>
                <a:path w="1553210" h="2242185">
                  <a:moveTo>
                    <a:pt x="1552968" y="0"/>
                  </a:moveTo>
                  <a:lnTo>
                    <a:pt x="1548396" y="0"/>
                  </a:lnTo>
                  <a:lnTo>
                    <a:pt x="1489532" y="53911"/>
                  </a:lnTo>
                  <a:lnTo>
                    <a:pt x="1461160" y="80378"/>
                  </a:lnTo>
                  <a:lnTo>
                    <a:pt x="1434096" y="106680"/>
                  </a:lnTo>
                  <a:lnTo>
                    <a:pt x="1407566" y="136334"/>
                  </a:lnTo>
                  <a:lnTo>
                    <a:pt x="1380756" y="165544"/>
                  </a:lnTo>
                  <a:lnTo>
                    <a:pt x="1353934" y="193916"/>
                  </a:lnTo>
                  <a:lnTo>
                    <a:pt x="1327416" y="220980"/>
                  </a:lnTo>
                  <a:lnTo>
                    <a:pt x="1290586" y="260629"/>
                  </a:lnTo>
                  <a:lnTo>
                    <a:pt x="1254772" y="300342"/>
                  </a:lnTo>
                  <a:lnTo>
                    <a:pt x="1219974" y="340233"/>
                  </a:lnTo>
                  <a:lnTo>
                    <a:pt x="1186192" y="380390"/>
                  </a:lnTo>
                  <a:lnTo>
                    <a:pt x="1153426" y="420865"/>
                  </a:lnTo>
                  <a:lnTo>
                    <a:pt x="1121676" y="461772"/>
                  </a:lnTo>
                  <a:lnTo>
                    <a:pt x="1088466" y="503466"/>
                  </a:lnTo>
                  <a:lnTo>
                    <a:pt x="1055890" y="545465"/>
                  </a:lnTo>
                  <a:lnTo>
                    <a:pt x="1023950" y="587794"/>
                  </a:lnTo>
                  <a:lnTo>
                    <a:pt x="992644" y="630428"/>
                  </a:lnTo>
                  <a:lnTo>
                    <a:pt x="961974" y="673392"/>
                  </a:lnTo>
                  <a:lnTo>
                    <a:pt x="931938" y="716661"/>
                  </a:lnTo>
                  <a:lnTo>
                    <a:pt x="902538" y="760260"/>
                  </a:lnTo>
                  <a:lnTo>
                    <a:pt x="873772" y="804164"/>
                  </a:lnTo>
                  <a:lnTo>
                    <a:pt x="845642" y="848398"/>
                  </a:lnTo>
                  <a:lnTo>
                    <a:pt x="818146" y="892937"/>
                  </a:lnTo>
                  <a:lnTo>
                    <a:pt x="791286" y="937806"/>
                  </a:lnTo>
                  <a:lnTo>
                    <a:pt x="765060" y="982980"/>
                  </a:lnTo>
                  <a:lnTo>
                    <a:pt x="740791" y="1026033"/>
                  </a:lnTo>
                  <a:lnTo>
                    <a:pt x="717232" y="1069340"/>
                  </a:lnTo>
                  <a:lnTo>
                    <a:pt x="694397" y="1112926"/>
                  </a:lnTo>
                  <a:lnTo>
                    <a:pt x="672299" y="1156779"/>
                  </a:lnTo>
                  <a:lnTo>
                    <a:pt x="650925" y="1200899"/>
                  </a:lnTo>
                  <a:lnTo>
                    <a:pt x="630301" y="1245298"/>
                  </a:lnTo>
                  <a:lnTo>
                    <a:pt x="610438" y="1289964"/>
                  </a:lnTo>
                  <a:lnTo>
                    <a:pt x="591324" y="1334897"/>
                  </a:lnTo>
                  <a:lnTo>
                    <a:pt x="572985" y="1380096"/>
                  </a:lnTo>
                  <a:lnTo>
                    <a:pt x="555421" y="1425575"/>
                  </a:lnTo>
                  <a:lnTo>
                    <a:pt x="538657" y="1471320"/>
                  </a:lnTo>
                  <a:lnTo>
                    <a:pt x="522668" y="1517345"/>
                  </a:lnTo>
                  <a:lnTo>
                    <a:pt x="507504" y="1563624"/>
                  </a:lnTo>
                  <a:lnTo>
                    <a:pt x="491312" y="1612239"/>
                  </a:lnTo>
                  <a:lnTo>
                    <a:pt x="476262" y="1661248"/>
                  </a:lnTo>
                  <a:lnTo>
                    <a:pt x="462368" y="1710651"/>
                  </a:lnTo>
                  <a:lnTo>
                    <a:pt x="449643" y="1760397"/>
                  </a:lnTo>
                  <a:lnTo>
                    <a:pt x="438073" y="1810461"/>
                  </a:lnTo>
                  <a:lnTo>
                    <a:pt x="427685" y="1860804"/>
                  </a:lnTo>
                  <a:lnTo>
                    <a:pt x="418452" y="1911413"/>
                  </a:lnTo>
                  <a:lnTo>
                    <a:pt x="410413" y="1962238"/>
                  </a:lnTo>
                  <a:lnTo>
                    <a:pt x="403555" y="2013254"/>
                  </a:lnTo>
                  <a:lnTo>
                    <a:pt x="397891" y="2064435"/>
                  </a:lnTo>
                  <a:lnTo>
                    <a:pt x="393420" y="2115731"/>
                  </a:lnTo>
                  <a:lnTo>
                    <a:pt x="390144" y="2167128"/>
                  </a:lnTo>
                  <a:lnTo>
                    <a:pt x="397865" y="2185238"/>
                  </a:lnTo>
                  <a:lnTo>
                    <a:pt x="405003" y="2203335"/>
                  </a:lnTo>
                  <a:lnTo>
                    <a:pt x="411581" y="2222004"/>
                  </a:lnTo>
                  <a:lnTo>
                    <a:pt x="417576" y="2241816"/>
                  </a:lnTo>
                  <a:lnTo>
                    <a:pt x="417626" y="2226957"/>
                  </a:lnTo>
                  <a:lnTo>
                    <a:pt x="417957" y="2212098"/>
                  </a:lnTo>
                  <a:lnTo>
                    <a:pt x="418871" y="2197239"/>
                  </a:lnTo>
                  <a:lnTo>
                    <a:pt x="420636" y="2182380"/>
                  </a:lnTo>
                  <a:lnTo>
                    <a:pt x="422490" y="2131199"/>
                  </a:lnTo>
                  <a:lnTo>
                    <a:pt x="425780" y="2079828"/>
                  </a:lnTo>
                  <a:lnTo>
                    <a:pt x="430441" y="2028304"/>
                  </a:lnTo>
                  <a:lnTo>
                    <a:pt x="436435" y="1976691"/>
                  </a:lnTo>
                  <a:lnTo>
                    <a:pt x="443725" y="1925027"/>
                  </a:lnTo>
                  <a:lnTo>
                    <a:pt x="452259" y="1873377"/>
                  </a:lnTo>
                  <a:lnTo>
                    <a:pt x="461987" y="1821802"/>
                  </a:lnTo>
                  <a:lnTo>
                    <a:pt x="472897" y="1770329"/>
                  </a:lnTo>
                  <a:lnTo>
                    <a:pt x="484924" y="1719033"/>
                  </a:lnTo>
                  <a:lnTo>
                    <a:pt x="498030" y="1667954"/>
                  </a:lnTo>
                  <a:lnTo>
                    <a:pt x="512178" y="1617154"/>
                  </a:lnTo>
                  <a:lnTo>
                    <a:pt x="527316" y="1566672"/>
                  </a:lnTo>
                  <a:lnTo>
                    <a:pt x="543788" y="1517599"/>
                  </a:lnTo>
                  <a:lnTo>
                    <a:pt x="561187" y="1468678"/>
                  </a:lnTo>
                  <a:lnTo>
                    <a:pt x="579513" y="1419948"/>
                  </a:lnTo>
                  <a:lnTo>
                    <a:pt x="598716" y="1371434"/>
                  </a:lnTo>
                  <a:lnTo>
                    <a:pt x="618782" y="1323187"/>
                  </a:lnTo>
                  <a:lnTo>
                    <a:pt x="639711" y="1275207"/>
                  </a:lnTo>
                  <a:lnTo>
                    <a:pt x="661454" y="1227556"/>
                  </a:lnTo>
                  <a:lnTo>
                    <a:pt x="683996" y="1180261"/>
                  </a:lnTo>
                  <a:lnTo>
                    <a:pt x="707339" y="1133335"/>
                  </a:lnTo>
                  <a:lnTo>
                    <a:pt x="731431" y="1086827"/>
                  </a:lnTo>
                  <a:lnTo>
                    <a:pt x="756259" y="1040765"/>
                  </a:lnTo>
                  <a:lnTo>
                    <a:pt x="781824" y="995172"/>
                  </a:lnTo>
                  <a:lnTo>
                    <a:pt x="806958" y="948944"/>
                  </a:lnTo>
                  <a:lnTo>
                    <a:pt x="832853" y="903211"/>
                  </a:lnTo>
                  <a:lnTo>
                    <a:pt x="859472" y="857973"/>
                  </a:lnTo>
                  <a:lnTo>
                    <a:pt x="886802" y="813206"/>
                  </a:lnTo>
                  <a:lnTo>
                    <a:pt x="914831" y="768896"/>
                  </a:lnTo>
                  <a:lnTo>
                    <a:pt x="943559" y="725043"/>
                  </a:lnTo>
                  <a:lnTo>
                    <a:pt x="972934" y="681647"/>
                  </a:lnTo>
                  <a:lnTo>
                    <a:pt x="1002969" y="638670"/>
                  </a:lnTo>
                  <a:lnTo>
                    <a:pt x="1033640" y="596125"/>
                  </a:lnTo>
                  <a:lnTo>
                    <a:pt x="1064920" y="553999"/>
                  </a:lnTo>
                  <a:lnTo>
                    <a:pt x="1096810" y="512267"/>
                  </a:lnTo>
                  <a:lnTo>
                    <a:pt x="1129296" y="470916"/>
                  </a:lnTo>
                  <a:lnTo>
                    <a:pt x="1161554" y="429171"/>
                  </a:lnTo>
                  <a:lnTo>
                    <a:pt x="1194371" y="387832"/>
                  </a:lnTo>
                  <a:lnTo>
                    <a:pt x="1227785" y="347091"/>
                  </a:lnTo>
                  <a:lnTo>
                    <a:pt x="1261821" y="307124"/>
                  </a:lnTo>
                  <a:lnTo>
                    <a:pt x="1296543" y="268071"/>
                  </a:lnTo>
                  <a:lnTo>
                    <a:pt x="1331988" y="230124"/>
                  </a:lnTo>
                  <a:lnTo>
                    <a:pt x="1384757" y="170688"/>
                  </a:lnTo>
                  <a:lnTo>
                    <a:pt x="1411490" y="140970"/>
                  </a:lnTo>
                  <a:lnTo>
                    <a:pt x="1438668" y="111252"/>
                  </a:lnTo>
                  <a:lnTo>
                    <a:pt x="1494104" y="56197"/>
                  </a:lnTo>
                  <a:lnTo>
                    <a:pt x="1523314" y="27889"/>
                  </a:lnTo>
                  <a:lnTo>
                    <a:pt x="1552968" y="0"/>
                  </a:lnTo>
                  <a:close/>
                </a:path>
              </a:pathLst>
            </a:custGeom>
            <a:solidFill>
              <a:srgbClr val="756E54"/>
            </a:solidFill>
          </p:spPr>
          <p:txBody>
            <a:bodyPr wrap="square" lIns="0" tIns="0" rIns="0" bIns="0" rtlCol="0"/>
            <a:lstStyle/>
            <a:p>
              <a:endParaRPr sz="1588"/>
            </a:p>
          </p:txBody>
        </p:sp>
        <p:sp>
          <p:nvSpPr>
            <p:cNvPr id="8" name="object 8"/>
            <p:cNvSpPr/>
            <p:nvPr/>
          </p:nvSpPr>
          <p:spPr>
            <a:xfrm>
              <a:off x="886967" y="6502908"/>
              <a:ext cx="99060" cy="208788"/>
            </a:xfrm>
            <a:prstGeom prst="rect">
              <a:avLst/>
            </a:prstGeom>
            <a:blipFill>
              <a:blip r:embed="rId5" cstate="print"/>
              <a:stretch>
                <a:fillRect/>
              </a:stretch>
            </a:blipFill>
          </p:spPr>
          <p:txBody>
            <a:bodyPr wrap="square" lIns="0" tIns="0" rIns="0" bIns="0" rtlCol="0"/>
            <a:lstStyle/>
            <a:p>
              <a:endParaRPr sz="1588"/>
            </a:p>
          </p:txBody>
        </p:sp>
        <p:sp>
          <p:nvSpPr>
            <p:cNvPr id="9" name="object 9"/>
            <p:cNvSpPr/>
            <p:nvPr/>
          </p:nvSpPr>
          <p:spPr>
            <a:xfrm>
              <a:off x="0" y="1376171"/>
              <a:ext cx="1004569" cy="5340350"/>
            </a:xfrm>
            <a:custGeom>
              <a:avLst/>
              <a:gdLst/>
              <a:ahLst/>
              <a:cxnLst/>
              <a:rect l="l" t="t" r="r" b="b"/>
              <a:pathLst>
                <a:path w="1004569" h="5340350">
                  <a:moveTo>
                    <a:pt x="150863" y="0"/>
                  </a:moveTo>
                  <a:lnTo>
                    <a:pt x="0" y="0"/>
                  </a:lnTo>
                  <a:lnTo>
                    <a:pt x="0" y="5340108"/>
                  </a:lnTo>
                  <a:lnTo>
                    <a:pt x="150863" y="5340108"/>
                  </a:lnTo>
                  <a:lnTo>
                    <a:pt x="150863" y="0"/>
                  </a:lnTo>
                  <a:close/>
                </a:path>
                <a:path w="1004569" h="5340350">
                  <a:moveTo>
                    <a:pt x="835152" y="4632960"/>
                  </a:moveTo>
                  <a:lnTo>
                    <a:pt x="833386" y="4603318"/>
                  </a:lnTo>
                  <a:lnTo>
                    <a:pt x="832485" y="4574095"/>
                  </a:lnTo>
                  <a:lnTo>
                    <a:pt x="832142" y="4545736"/>
                  </a:lnTo>
                  <a:lnTo>
                    <a:pt x="832104" y="4518660"/>
                  </a:lnTo>
                  <a:lnTo>
                    <a:pt x="826096" y="4498848"/>
                  </a:lnTo>
                  <a:lnTo>
                    <a:pt x="819531" y="4480179"/>
                  </a:lnTo>
                  <a:lnTo>
                    <a:pt x="812380" y="4462081"/>
                  </a:lnTo>
                  <a:lnTo>
                    <a:pt x="804672" y="4443984"/>
                  </a:lnTo>
                  <a:lnTo>
                    <a:pt x="804672" y="4546092"/>
                  </a:lnTo>
                  <a:lnTo>
                    <a:pt x="807262" y="4555795"/>
                  </a:lnTo>
                  <a:lnTo>
                    <a:pt x="810577" y="4566475"/>
                  </a:lnTo>
                  <a:lnTo>
                    <a:pt x="814743" y="4578032"/>
                  </a:lnTo>
                  <a:lnTo>
                    <a:pt x="819912" y="4590288"/>
                  </a:lnTo>
                  <a:lnTo>
                    <a:pt x="823785" y="4601248"/>
                  </a:lnTo>
                  <a:lnTo>
                    <a:pt x="828103" y="4611624"/>
                  </a:lnTo>
                  <a:lnTo>
                    <a:pt x="832116" y="4622012"/>
                  </a:lnTo>
                  <a:lnTo>
                    <a:pt x="835152" y="4632960"/>
                  </a:lnTo>
                  <a:close/>
                </a:path>
                <a:path w="1004569" h="5340350">
                  <a:moveTo>
                    <a:pt x="1004316" y="5335536"/>
                  </a:moveTo>
                  <a:lnTo>
                    <a:pt x="984161" y="5290223"/>
                  </a:lnTo>
                  <a:lnTo>
                    <a:pt x="965606" y="5244109"/>
                  </a:lnTo>
                  <a:lnTo>
                    <a:pt x="948461" y="5197487"/>
                  </a:lnTo>
                  <a:lnTo>
                    <a:pt x="932472" y="5150650"/>
                  </a:lnTo>
                  <a:lnTo>
                    <a:pt x="917448" y="5103888"/>
                  </a:lnTo>
                  <a:lnTo>
                    <a:pt x="906487" y="5079898"/>
                  </a:lnTo>
                  <a:lnTo>
                    <a:pt x="917448" y="5103876"/>
                  </a:lnTo>
                  <a:lnTo>
                    <a:pt x="915606" y="5098148"/>
                  </a:lnTo>
                  <a:lnTo>
                    <a:pt x="914209" y="5092255"/>
                  </a:lnTo>
                  <a:lnTo>
                    <a:pt x="912507" y="5086096"/>
                  </a:lnTo>
                  <a:lnTo>
                    <a:pt x="909828" y="5079492"/>
                  </a:lnTo>
                  <a:lnTo>
                    <a:pt x="896277" y="5031029"/>
                  </a:lnTo>
                  <a:lnTo>
                    <a:pt x="884072" y="4982159"/>
                  </a:lnTo>
                  <a:lnTo>
                    <a:pt x="873188" y="4932972"/>
                  </a:lnTo>
                  <a:lnTo>
                    <a:pt x="863625" y="4883518"/>
                  </a:lnTo>
                  <a:lnTo>
                    <a:pt x="855370" y="4833861"/>
                  </a:lnTo>
                  <a:lnTo>
                    <a:pt x="848410" y="4784064"/>
                  </a:lnTo>
                  <a:lnTo>
                    <a:pt x="842721" y="4734204"/>
                  </a:lnTo>
                  <a:lnTo>
                    <a:pt x="838314" y="4684319"/>
                  </a:lnTo>
                  <a:lnTo>
                    <a:pt x="835152" y="4634484"/>
                  </a:lnTo>
                  <a:lnTo>
                    <a:pt x="831913" y="4622863"/>
                  </a:lnTo>
                  <a:lnTo>
                    <a:pt x="823150" y="4601908"/>
                  </a:lnTo>
                  <a:lnTo>
                    <a:pt x="819912" y="4590288"/>
                  </a:lnTo>
                  <a:lnTo>
                    <a:pt x="814743" y="4578909"/>
                  </a:lnTo>
                  <a:lnTo>
                    <a:pt x="810577" y="4567809"/>
                  </a:lnTo>
                  <a:lnTo>
                    <a:pt x="807262" y="4557293"/>
                  </a:lnTo>
                  <a:lnTo>
                    <a:pt x="804672" y="4547616"/>
                  </a:lnTo>
                  <a:lnTo>
                    <a:pt x="805141" y="4598467"/>
                  </a:lnTo>
                  <a:lnTo>
                    <a:pt x="806640" y="4649101"/>
                  </a:lnTo>
                  <a:lnTo>
                    <a:pt x="809218" y="4699495"/>
                  </a:lnTo>
                  <a:lnTo>
                    <a:pt x="812977" y="4749622"/>
                  </a:lnTo>
                  <a:lnTo>
                    <a:pt x="817994" y="4799457"/>
                  </a:lnTo>
                  <a:lnTo>
                    <a:pt x="824344" y="4848974"/>
                  </a:lnTo>
                  <a:lnTo>
                    <a:pt x="832104" y="4898136"/>
                  </a:lnTo>
                  <a:lnTo>
                    <a:pt x="843051" y="4925809"/>
                  </a:lnTo>
                  <a:lnTo>
                    <a:pt x="863815" y="4981727"/>
                  </a:lnTo>
                  <a:lnTo>
                    <a:pt x="874776" y="5009388"/>
                  </a:lnTo>
                  <a:lnTo>
                    <a:pt x="863142" y="4981511"/>
                  </a:lnTo>
                  <a:lnTo>
                    <a:pt x="852665" y="4953190"/>
                  </a:lnTo>
                  <a:lnTo>
                    <a:pt x="842187" y="4925174"/>
                  </a:lnTo>
                  <a:lnTo>
                    <a:pt x="830567" y="4898136"/>
                  </a:lnTo>
                  <a:lnTo>
                    <a:pt x="840270" y="4946599"/>
                  </a:lnTo>
                  <a:lnTo>
                    <a:pt x="850950" y="4995481"/>
                  </a:lnTo>
                  <a:lnTo>
                    <a:pt x="862507" y="5044084"/>
                  </a:lnTo>
                  <a:lnTo>
                    <a:pt x="874776" y="5091696"/>
                  </a:lnTo>
                  <a:lnTo>
                    <a:pt x="905446" y="5169522"/>
                  </a:lnTo>
                  <a:lnTo>
                    <a:pt x="924369" y="5211864"/>
                  </a:lnTo>
                  <a:lnTo>
                    <a:pt x="943800" y="5253698"/>
                  </a:lnTo>
                  <a:lnTo>
                    <a:pt x="963815" y="5294947"/>
                  </a:lnTo>
                  <a:lnTo>
                    <a:pt x="984504" y="5335536"/>
                  </a:lnTo>
                  <a:lnTo>
                    <a:pt x="1004316" y="5335536"/>
                  </a:lnTo>
                  <a:close/>
                </a:path>
              </a:pathLst>
            </a:custGeom>
            <a:solidFill>
              <a:srgbClr val="756E54"/>
            </a:solidFill>
          </p:spPr>
          <p:txBody>
            <a:bodyPr wrap="square" lIns="0" tIns="0" rIns="0" bIns="0" rtlCol="0"/>
            <a:lstStyle/>
            <a:p>
              <a:endParaRPr sz="1588"/>
            </a:p>
          </p:txBody>
        </p:sp>
        <p:sp>
          <p:nvSpPr>
            <p:cNvPr id="10" name="object 10"/>
            <p:cNvSpPr/>
            <p:nvPr/>
          </p:nvSpPr>
          <p:spPr>
            <a:xfrm>
              <a:off x="0" y="1647444"/>
              <a:ext cx="1313815" cy="419100"/>
            </a:xfrm>
            <a:custGeom>
              <a:avLst/>
              <a:gdLst/>
              <a:ahLst/>
              <a:cxnLst/>
              <a:rect l="l" t="t" r="r" b="b"/>
              <a:pathLst>
                <a:path w="1313815" h="419100">
                  <a:moveTo>
                    <a:pt x="1110996" y="419100"/>
                  </a:moveTo>
                  <a:lnTo>
                    <a:pt x="1028700" y="419100"/>
                  </a:lnTo>
                  <a:lnTo>
                    <a:pt x="0" y="416061"/>
                  </a:lnTo>
                  <a:lnTo>
                    <a:pt x="0" y="138685"/>
                  </a:lnTo>
                  <a:lnTo>
                    <a:pt x="1524" y="0"/>
                  </a:lnTo>
                  <a:lnTo>
                    <a:pt x="1106424" y="1524"/>
                  </a:lnTo>
                  <a:lnTo>
                    <a:pt x="1110996" y="6096"/>
                  </a:lnTo>
                  <a:lnTo>
                    <a:pt x="1114044" y="6096"/>
                  </a:lnTo>
                  <a:lnTo>
                    <a:pt x="1114044" y="9144"/>
                  </a:lnTo>
                  <a:lnTo>
                    <a:pt x="1118616" y="9144"/>
                  </a:lnTo>
                  <a:lnTo>
                    <a:pt x="1307592" y="198120"/>
                  </a:lnTo>
                  <a:lnTo>
                    <a:pt x="1311878" y="204073"/>
                  </a:lnTo>
                  <a:lnTo>
                    <a:pt x="1313307" y="210312"/>
                  </a:lnTo>
                  <a:lnTo>
                    <a:pt x="1311878" y="216550"/>
                  </a:lnTo>
                  <a:lnTo>
                    <a:pt x="1307592" y="222504"/>
                  </a:lnTo>
                  <a:lnTo>
                    <a:pt x="1117092" y="413004"/>
                  </a:lnTo>
                  <a:lnTo>
                    <a:pt x="1115568" y="413004"/>
                  </a:lnTo>
                  <a:lnTo>
                    <a:pt x="1114044" y="414528"/>
                  </a:lnTo>
                  <a:lnTo>
                    <a:pt x="1110996" y="419100"/>
                  </a:lnTo>
                  <a:close/>
                </a:path>
              </a:pathLst>
            </a:custGeom>
            <a:solidFill>
              <a:srgbClr val="A52F0F"/>
            </a:solidFill>
          </p:spPr>
          <p:txBody>
            <a:bodyPr wrap="square" lIns="0" tIns="0" rIns="0" bIns="0" rtlCol="0"/>
            <a:lstStyle/>
            <a:p>
              <a:endParaRPr sz="1588"/>
            </a:p>
          </p:txBody>
        </p:sp>
      </p:grpSp>
      <p:sp>
        <p:nvSpPr>
          <p:cNvPr id="11" name="object 11"/>
          <p:cNvSpPr txBox="1"/>
          <p:nvPr/>
        </p:nvSpPr>
        <p:spPr>
          <a:xfrm>
            <a:off x="1860176" y="1409922"/>
            <a:ext cx="8238565" cy="5021326"/>
          </a:xfrm>
          <a:prstGeom prst="rect">
            <a:avLst/>
          </a:prstGeom>
        </p:spPr>
        <p:txBody>
          <a:bodyPr vert="horz" wrap="square" lIns="0" tIns="91328" rIns="0" bIns="0" rtlCol="0">
            <a:spAutoFit/>
          </a:bodyPr>
          <a:lstStyle/>
          <a:p>
            <a:pPr marL="49029" algn="ctr">
              <a:spcBef>
                <a:spcPts val="1284"/>
              </a:spcBef>
            </a:pPr>
            <a:r>
              <a:rPr lang="vi-VN" sz="1765" b="1" spc="-4" dirty="0">
                <a:solidFill>
                  <a:srgbClr val="0000E6"/>
                </a:solidFill>
                <a:latin typeface="Times New Roman"/>
                <a:cs typeface="Times New Roman"/>
              </a:rPr>
              <a:t>BÀI </a:t>
            </a:r>
            <a:r>
              <a:rPr lang="vi-VN" sz="1765" b="1" spc="22" dirty="0">
                <a:solidFill>
                  <a:srgbClr val="0000E6"/>
                </a:solidFill>
                <a:latin typeface="Times New Roman"/>
                <a:cs typeface="Times New Roman"/>
              </a:rPr>
              <a:t>11. TẠO MỤC LỤC TỰ ĐỘNG</a:t>
            </a:r>
          </a:p>
          <a:p>
            <a:pPr marL="10647">
              <a:spcBef>
                <a:spcPts val="609"/>
              </a:spcBef>
              <a:tabLst>
                <a:tab pos="384381" algn="l"/>
              </a:tabLst>
            </a:pPr>
            <a:r>
              <a:rPr lang="vi-VN" sz="1765" b="1" dirty="0">
                <a:solidFill>
                  <a:srgbClr val="FF0000"/>
                </a:solidFill>
              </a:rPr>
              <a:t>Bước 1: là đánh dấu mục lục</a:t>
            </a:r>
          </a:p>
          <a:p>
            <a:r>
              <a:rPr lang="vi-VN" sz="1765" dirty="0"/>
              <a:t>Bạn có thể đánh dấu các mục trong mục lục tự động theo một trong hai cách sau: </a:t>
            </a:r>
          </a:p>
          <a:p>
            <a:r>
              <a:rPr lang="vi-VN" sz="1765" dirty="0"/>
              <a:t>-Sử dụng các Heading được xây dựng sẵn</a:t>
            </a:r>
          </a:p>
          <a:p>
            <a:r>
              <a:rPr lang="vi-VN" sz="1765" dirty="0"/>
              <a:t>- Đánh dấu các mục văn bản riêng.</a:t>
            </a:r>
          </a:p>
          <a:p>
            <a:r>
              <a:rPr lang="en-US" sz="1588" b="1" dirty="0" err="1"/>
              <a:t>Cách</a:t>
            </a:r>
            <a:r>
              <a:rPr lang="en-US" sz="1588" b="1" dirty="0"/>
              <a:t> 2: </a:t>
            </a:r>
            <a:r>
              <a:rPr lang="en-US" sz="1588" b="1" dirty="0" err="1"/>
              <a:t>Đánh</a:t>
            </a:r>
            <a:r>
              <a:rPr lang="en-US" sz="1588" b="1" dirty="0"/>
              <a:t> </a:t>
            </a:r>
            <a:r>
              <a:rPr lang="en-US" sz="1588" b="1" dirty="0" err="1"/>
              <a:t>dấu</a:t>
            </a:r>
            <a:r>
              <a:rPr lang="en-US" sz="1588" b="1" dirty="0"/>
              <a:t> </a:t>
            </a:r>
            <a:r>
              <a:rPr lang="en-US" sz="1588" b="1" dirty="0" err="1"/>
              <a:t>các</a:t>
            </a:r>
            <a:r>
              <a:rPr lang="en-US" sz="1588" b="1" dirty="0"/>
              <a:t> </a:t>
            </a:r>
            <a:r>
              <a:rPr lang="en-US" sz="1588" b="1" dirty="0" err="1"/>
              <a:t>mục</a:t>
            </a:r>
            <a:r>
              <a:rPr lang="en-US" sz="1588" b="1" dirty="0"/>
              <a:t> </a:t>
            </a:r>
            <a:r>
              <a:rPr lang="en-US" sz="1588" b="1" dirty="0" err="1"/>
              <a:t>bằng</a:t>
            </a:r>
            <a:r>
              <a:rPr lang="en-US" sz="1588" b="1" dirty="0"/>
              <a:t> Add Text </a:t>
            </a:r>
            <a:r>
              <a:rPr lang="en-US" sz="1588" b="1" dirty="0" err="1"/>
              <a:t>của</a:t>
            </a:r>
            <a:r>
              <a:rPr lang="en-US" sz="1588" b="1" dirty="0"/>
              <a:t> Table of Contents</a:t>
            </a:r>
            <a:endParaRPr lang="en-US" sz="1588" dirty="0"/>
          </a:p>
          <a:p>
            <a:r>
              <a:rPr lang="en-US" sz="1588" dirty="0" err="1"/>
              <a:t>Lựa</a:t>
            </a:r>
            <a:r>
              <a:rPr lang="en-US" sz="1588" dirty="0"/>
              <a:t> </a:t>
            </a:r>
            <a:r>
              <a:rPr lang="en-US" sz="1588" dirty="0" err="1"/>
              <a:t>chọn</a:t>
            </a:r>
            <a:r>
              <a:rPr lang="en-US" sz="1588" dirty="0"/>
              <a:t> </a:t>
            </a:r>
            <a:r>
              <a:rPr lang="en-US" sz="1588" dirty="0" err="1"/>
              <a:t>nội</a:t>
            </a:r>
            <a:r>
              <a:rPr lang="en-US" sz="1588" dirty="0"/>
              <a:t> dung </a:t>
            </a:r>
            <a:r>
              <a:rPr lang="en-US" sz="1588" dirty="0" err="1"/>
              <a:t>bạn</a:t>
            </a:r>
            <a:r>
              <a:rPr lang="en-US" sz="1588" dirty="0"/>
              <a:t> </a:t>
            </a:r>
            <a:r>
              <a:rPr lang="en-US" sz="1588" dirty="0" err="1"/>
              <a:t>muốn</a:t>
            </a:r>
            <a:r>
              <a:rPr lang="en-US" sz="1588" dirty="0"/>
              <a:t> </a:t>
            </a:r>
            <a:r>
              <a:rPr lang="en-US" sz="1588" dirty="0" err="1"/>
              <a:t>tạo</a:t>
            </a:r>
            <a:r>
              <a:rPr lang="en-US" sz="1588" dirty="0"/>
              <a:t> Heading </a:t>
            </a:r>
            <a:r>
              <a:rPr lang="en-US" sz="1588" dirty="0" err="1"/>
              <a:t>bằng</a:t>
            </a:r>
            <a:r>
              <a:rPr lang="en-US" sz="1588" dirty="0"/>
              <a:t> </a:t>
            </a:r>
            <a:r>
              <a:rPr lang="en-US" sz="1588" dirty="0" err="1"/>
              <a:t>cách</a:t>
            </a:r>
            <a:r>
              <a:rPr lang="en-US" sz="1588" dirty="0"/>
              <a:t> </a:t>
            </a:r>
            <a:r>
              <a:rPr lang="en-US" sz="1588" dirty="0" err="1"/>
              <a:t>bôi</a:t>
            </a:r>
            <a:r>
              <a:rPr lang="en-US" sz="1588" dirty="0"/>
              <a:t> </a:t>
            </a:r>
            <a:r>
              <a:rPr lang="en-US" sz="1588" dirty="0" err="1"/>
              <a:t>đen</a:t>
            </a:r>
            <a:r>
              <a:rPr lang="en-US" sz="1588" dirty="0"/>
              <a:t> </a:t>
            </a:r>
            <a:r>
              <a:rPr lang="en-US" sz="1588" dirty="0" err="1"/>
              <a:t>nó</a:t>
            </a:r>
            <a:r>
              <a:rPr lang="en-US" sz="1588" dirty="0"/>
              <a:t>, </a:t>
            </a:r>
            <a:r>
              <a:rPr lang="en-US" sz="1588" dirty="0" err="1"/>
              <a:t>bôi</a:t>
            </a:r>
            <a:r>
              <a:rPr lang="en-US" sz="1588" dirty="0"/>
              <a:t> </a:t>
            </a:r>
            <a:r>
              <a:rPr lang="en-US" sz="1588" dirty="0" err="1"/>
              <a:t>vừa</a:t>
            </a:r>
            <a:r>
              <a:rPr lang="en-US" sz="1588" dirty="0"/>
              <a:t> </a:t>
            </a:r>
            <a:r>
              <a:rPr lang="en-US" sz="1588" dirty="0" err="1"/>
              <a:t>đủ</a:t>
            </a:r>
            <a:r>
              <a:rPr lang="en-US" sz="1588" dirty="0"/>
              <a:t> </a:t>
            </a:r>
            <a:r>
              <a:rPr lang="en-US" sz="1588" dirty="0" err="1"/>
              <a:t>dòng</a:t>
            </a:r>
            <a:r>
              <a:rPr lang="en-US" sz="1588" dirty="0"/>
              <a:t> </a:t>
            </a:r>
            <a:r>
              <a:rPr lang="en-US" sz="1588" dirty="0" err="1"/>
              <a:t>cần</a:t>
            </a:r>
            <a:r>
              <a:rPr lang="en-US" sz="1588" dirty="0"/>
              <a:t> </a:t>
            </a:r>
            <a:r>
              <a:rPr lang="en-US" sz="1588" dirty="0" err="1"/>
              <a:t>tạo</a:t>
            </a:r>
            <a:r>
              <a:rPr lang="en-US" sz="1588" dirty="0"/>
              <a:t> Heading, </a:t>
            </a:r>
            <a:r>
              <a:rPr lang="en-US" sz="1588" dirty="0" err="1"/>
              <a:t>tránh</a:t>
            </a:r>
            <a:r>
              <a:rPr lang="en-US" sz="1588" dirty="0"/>
              <a:t> </a:t>
            </a:r>
            <a:r>
              <a:rPr lang="en-US" sz="1588" dirty="0" err="1"/>
              <a:t>bôi</a:t>
            </a:r>
            <a:r>
              <a:rPr lang="en-US" sz="1588" dirty="0"/>
              <a:t> </a:t>
            </a:r>
            <a:r>
              <a:rPr lang="en-US" sz="1588" dirty="0" err="1"/>
              <a:t>đen</a:t>
            </a:r>
            <a:r>
              <a:rPr lang="en-US" sz="1588" dirty="0"/>
              <a:t> </a:t>
            </a:r>
            <a:r>
              <a:rPr lang="en-US" sz="1588" dirty="0" err="1"/>
              <a:t>thừa</a:t>
            </a:r>
            <a:endParaRPr lang="en-US" sz="1588" dirty="0"/>
          </a:p>
          <a:p>
            <a:r>
              <a:rPr lang="en-US" sz="1588" dirty="0" err="1"/>
              <a:t>Kích</a:t>
            </a:r>
            <a:r>
              <a:rPr lang="en-US" sz="1588" dirty="0"/>
              <a:t> tab </a:t>
            </a:r>
            <a:r>
              <a:rPr lang="en-US" sz="1588" b="1" dirty="0"/>
              <a:t>References</a:t>
            </a:r>
            <a:endParaRPr lang="en-US" sz="1588" dirty="0"/>
          </a:p>
          <a:p>
            <a:r>
              <a:rPr lang="en-US" sz="1588" dirty="0" err="1"/>
              <a:t>Kích</a:t>
            </a:r>
            <a:r>
              <a:rPr lang="en-US" sz="1588" dirty="0"/>
              <a:t> </a:t>
            </a:r>
            <a:r>
              <a:rPr lang="en-US" sz="1588" b="1" dirty="0"/>
              <a:t>Add Text</a:t>
            </a:r>
            <a:r>
              <a:rPr lang="en-US" sz="1588" dirty="0"/>
              <a:t> </a:t>
            </a:r>
            <a:r>
              <a:rPr lang="en-US" sz="1588" dirty="0" err="1"/>
              <a:t>trong</a:t>
            </a:r>
            <a:r>
              <a:rPr lang="en-US" sz="1588" dirty="0"/>
              <a:t> </a:t>
            </a:r>
            <a:r>
              <a:rPr lang="en-US" sz="1588" dirty="0" err="1"/>
              <a:t>nhóm</a:t>
            </a:r>
            <a:r>
              <a:rPr lang="en-US" sz="1588" dirty="0"/>
              <a:t> </a:t>
            </a:r>
            <a:r>
              <a:rPr lang="en-US" sz="1588" b="1" dirty="0"/>
              <a:t>Table of Contents</a:t>
            </a:r>
            <a:endParaRPr lang="en-US" sz="1588" dirty="0"/>
          </a:p>
          <a:p>
            <a:r>
              <a:rPr lang="en-US" sz="1588" dirty="0" err="1"/>
              <a:t>Kích</a:t>
            </a:r>
            <a:r>
              <a:rPr lang="en-US" sz="1588" dirty="0"/>
              <a:t> </a:t>
            </a:r>
            <a:r>
              <a:rPr lang="en-US" sz="1588" b="1" dirty="0"/>
              <a:t>Level</a:t>
            </a:r>
            <a:r>
              <a:rPr lang="en-US" sz="1588" dirty="0"/>
              <a:t> </a:t>
            </a:r>
            <a:r>
              <a:rPr lang="en-US" sz="1588" dirty="0" err="1"/>
              <a:t>bạn</a:t>
            </a:r>
            <a:r>
              <a:rPr lang="en-US" sz="1588" dirty="0"/>
              <a:t> </a:t>
            </a:r>
            <a:r>
              <a:rPr lang="en-US" sz="1588" dirty="0" err="1"/>
              <a:t>muốn</a:t>
            </a:r>
            <a:r>
              <a:rPr lang="en-US" sz="1588" dirty="0"/>
              <a:t> </a:t>
            </a:r>
            <a:r>
              <a:rPr lang="en-US" sz="1588" dirty="0" err="1"/>
              <a:t>áp</a:t>
            </a:r>
            <a:r>
              <a:rPr lang="en-US" sz="1588" dirty="0"/>
              <a:t> </a:t>
            </a:r>
            <a:r>
              <a:rPr lang="en-US" sz="1588" dirty="0" err="1"/>
              <a:t>dụng</a:t>
            </a:r>
            <a:r>
              <a:rPr lang="en-US" sz="1588" dirty="0"/>
              <a:t> </a:t>
            </a:r>
            <a:r>
              <a:rPr lang="en-US" sz="1588" dirty="0" err="1"/>
              <a:t>cho</a:t>
            </a:r>
            <a:r>
              <a:rPr lang="en-US" sz="1588" dirty="0"/>
              <a:t> </a:t>
            </a:r>
            <a:r>
              <a:rPr lang="en-US" sz="1588" dirty="0" err="1"/>
              <a:t>nội</a:t>
            </a:r>
            <a:r>
              <a:rPr lang="en-US" sz="1588" dirty="0"/>
              <a:t> dung </a:t>
            </a:r>
            <a:r>
              <a:rPr lang="en-US" sz="1588" dirty="0" err="1"/>
              <a:t>đã</a:t>
            </a:r>
            <a:r>
              <a:rPr lang="en-US" sz="1588" dirty="0"/>
              <a:t> </a:t>
            </a:r>
            <a:r>
              <a:rPr lang="en-US" sz="1588" dirty="0" err="1"/>
              <a:t>chọn</a:t>
            </a:r>
            <a:endParaRPr lang="en-US" sz="1588" dirty="0"/>
          </a:p>
          <a:p>
            <a:endParaRPr lang="en-US" sz="1588" dirty="0"/>
          </a:p>
          <a:p>
            <a:endParaRPr lang="vi-VN" sz="1765" dirty="0"/>
          </a:p>
          <a:p>
            <a:endParaRPr lang="vi-VN" sz="1765" dirty="0"/>
          </a:p>
          <a:p>
            <a:endParaRPr lang="vi-VN" sz="1765" dirty="0"/>
          </a:p>
          <a:p>
            <a:pPr marL="10647">
              <a:spcBef>
                <a:spcPts val="609"/>
              </a:spcBef>
              <a:tabLst>
                <a:tab pos="384381" algn="l"/>
              </a:tabLst>
            </a:pPr>
            <a:endParaRPr lang="vi-VN" sz="1765" dirty="0"/>
          </a:p>
          <a:p>
            <a:endParaRPr lang="en-US" sz="1765" dirty="0"/>
          </a:p>
          <a:p>
            <a:pPr marL="10647">
              <a:spcBef>
                <a:spcPts val="609"/>
              </a:spcBef>
              <a:tabLst>
                <a:tab pos="384381" algn="l"/>
              </a:tabLst>
            </a:pPr>
            <a:endParaRPr lang="vi-VN" sz="1765" dirty="0"/>
          </a:p>
        </p:txBody>
      </p:sp>
      <p:sp>
        <p:nvSpPr>
          <p:cNvPr id="12" name="object 12"/>
          <p:cNvSpPr/>
          <p:nvPr/>
        </p:nvSpPr>
        <p:spPr>
          <a:xfrm>
            <a:off x="1658471" y="933225"/>
            <a:ext cx="8875059" cy="281268"/>
          </a:xfrm>
          <a:custGeom>
            <a:avLst/>
            <a:gdLst/>
            <a:ahLst/>
            <a:cxnLst/>
            <a:rect l="l" t="t" r="r" b="b"/>
            <a:pathLst>
              <a:path w="10058400" h="318769">
                <a:moveTo>
                  <a:pt x="10058400" y="318516"/>
                </a:moveTo>
                <a:lnTo>
                  <a:pt x="0" y="318516"/>
                </a:lnTo>
                <a:lnTo>
                  <a:pt x="0" y="0"/>
                </a:lnTo>
                <a:lnTo>
                  <a:pt x="10058400" y="0"/>
                </a:lnTo>
                <a:lnTo>
                  <a:pt x="10058400" y="318516"/>
                </a:lnTo>
                <a:close/>
              </a:path>
            </a:pathLst>
          </a:custGeom>
          <a:solidFill>
            <a:srgbClr val="FFBF00"/>
          </a:solidFill>
        </p:spPr>
        <p:txBody>
          <a:bodyPr wrap="square" lIns="0" tIns="0" rIns="0" bIns="0" rtlCol="0"/>
          <a:lstStyle/>
          <a:p>
            <a:endParaRPr sz="1588"/>
          </a:p>
        </p:txBody>
      </p:sp>
      <p:sp>
        <p:nvSpPr>
          <p:cNvPr id="13" name="object 13"/>
          <p:cNvSpPr txBox="1"/>
          <p:nvPr/>
        </p:nvSpPr>
        <p:spPr>
          <a:xfrm>
            <a:off x="2085619" y="978510"/>
            <a:ext cx="4666129" cy="212124"/>
          </a:xfrm>
          <a:prstGeom prst="rect">
            <a:avLst/>
          </a:prstGeom>
        </p:spPr>
        <p:txBody>
          <a:bodyPr vert="horz" wrap="square" lIns="0" tIns="15128" rIns="0" bIns="0" rtlCol="0">
            <a:spAutoFit/>
          </a:bodyPr>
          <a:lstStyle/>
          <a:p>
            <a:pPr marL="11206">
              <a:spcBef>
                <a:spcPts val="119"/>
              </a:spcBef>
              <a:tabLst>
                <a:tab pos="3744085" algn="l"/>
              </a:tabLst>
            </a:pPr>
            <a:r>
              <a:rPr sz="1279" b="1" spc="22" dirty="0">
                <a:latin typeface="Times New Roman"/>
                <a:cs typeface="Times New Roman"/>
              </a:rPr>
              <a:t>T</a:t>
            </a:r>
            <a:r>
              <a:rPr sz="1279" b="1" spc="31" dirty="0">
                <a:latin typeface="Times New Roman"/>
                <a:cs typeface="Times New Roman"/>
              </a:rPr>
              <a:t>R</a:t>
            </a:r>
            <a:r>
              <a:rPr sz="1279" b="1" spc="18" dirty="0">
                <a:latin typeface="Times New Roman"/>
                <a:cs typeface="Times New Roman"/>
              </a:rPr>
              <a:t>U</a:t>
            </a:r>
            <a:r>
              <a:rPr sz="1279" b="1" spc="31" dirty="0">
                <a:latin typeface="Times New Roman"/>
                <a:cs typeface="Times New Roman"/>
              </a:rPr>
              <a:t>N</a:t>
            </a:r>
            <a:r>
              <a:rPr sz="1279" b="1" spc="22" dirty="0">
                <a:latin typeface="Times New Roman"/>
                <a:cs typeface="Times New Roman"/>
              </a:rPr>
              <a:t>G</a:t>
            </a:r>
            <a:r>
              <a:rPr sz="1279" b="1" spc="-44" dirty="0">
                <a:latin typeface="Times New Roman"/>
                <a:cs typeface="Times New Roman"/>
              </a:rPr>
              <a:t> </a:t>
            </a:r>
            <a:r>
              <a:rPr sz="1279" b="1" spc="22" dirty="0">
                <a:latin typeface="Times New Roman"/>
                <a:cs typeface="Times New Roman"/>
              </a:rPr>
              <a:t>T</a:t>
            </a:r>
            <a:r>
              <a:rPr sz="1279" b="1" spc="18" dirty="0">
                <a:latin typeface="Times New Roman"/>
                <a:cs typeface="Times New Roman"/>
              </a:rPr>
              <a:t>Â</a:t>
            </a:r>
            <a:r>
              <a:rPr sz="1279" b="1" spc="31" dirty="0">
                <a:latin typeface="Times New Roman"/>
                <a:cs typeface="Times New Roman"/>
              </a:rPr>
              <a:t>M</a:t>
            </a:r>
            <a:r>
              <a:rPr sz="1279" b="1" spc="-26" dirty="0">
                <a:latin typeface="Times New Roman"/>
                <a:cs typeface="Times New Roman"/>
              </a:rPr>
              <a:t> </a:t>
            </a:r>
            <a:r>
              <a:rPr sz="1279" b="1" spc="9" dirty="0">
                <a:latin typeface="Times New Roman"/>
                <a:cs typeface="Times New Roman"/>
              </a:rPr>
              <a:t>T</a:t>
            </a:r>
            <a:r>
              <a:rPr sz="1279" b="1" spc="18" dirty="0">
                <a:latin typeface="Times New Roman"/>
                <a:cs typeface="Times New Roman"/>
              </a:rPr>
              <a:t>IN</a:t>
            </a:r>
            <a:r>
              <a:rPr sz="1279" b="1" spc="4" dirty="0">
                <a:latin typeface="Times New Roman"/>
                <a:cs typeface="Times New Roman"/>
              </a:rPr>
              <a:t> </a:t>
            </a:r>
            <a:r>
              <a:rPr sz="1279" b="1" spc="9" dirty="0">
                <a:latin typeface="Times New Roman"/>
                <a:cs typeface="Times New Roman"/>
              </a:rPr>
              <a:t>H</a:t>
            </a:r>
            <a:r>
              <a:rPr sz="1279" b="1" spc="22" dirty="0">
                <a:latin typeface="Times New Roman"/>
                <a:cs typeface="Times New Roman"/>
              </a:rPr>
              <a:t>ỌC</a:t>
            </a:r>
            <a:r>
              <a:rPr sz="1279" b="1" spc="4" dirty="0">
                <a:latin typeface="Times New Roman"/>
                <a:cs typeface="Times New Roman"/>
              </a:rPr>
              <a:t> </a:t>
            </a:r>
            <a:r>
              <a:rPr sz="1279" b="1" spc="22" dirty="0">
                <a:latin typeface="Times New Roman"/>
                <a:cs typeface="Times New Roman"/>
              </a:rPr>
              <a:t>S</a:t>
            </a:r>
            <a:r>
              <a:rPr sz="1279" b="1" spc="31" dirty="0">
                <a:latin typeface="Times New Roman"/>
                <a:cs typeface="Times New Roman"/>
              </a:rPr>
              <a:t>A</a:t>
            </a:r>
            <a:r>
              <a:rPr sz="1279" b="1" spc="22" dirty="0">
                <a:latin typeface="Times New Roman"/>
                <a:cs typeface="Times New Roman"/>
              </a:rPr>
              <a:t>O</a:t>
            </a:r>
            <a:r>
              <a:rPr sz="1279" b="1" spc="-31" dirty="0">
                <a:latin typeface="Times New Roman"/>
                <a:cs typeface="Times New Roman"/>
              </a:rPr>
              <a:t> </a:t>
            </a:r>
            <a:r>
              <a:rPr sz="1279" b="1" spc="4" dirty="0">
                <a:latin typeface="Times New Roman"/>
                <a:cs typeface="Times New Roman"/>
              </a:rPr>
              <a:t>V</a:t>
            </a:r>
            <a:r>
              <a:rPr sz="1279" b="1" spc="18" dirty="0">
                <a:latin typeface="Times New Roman"/>
                <a:cs typeface="Times New Roman"/>
              </a:rPr>
              <a:t>IỆT</a:t>
            </a:r>
            <a:r>
              <a:rPr sz="1279" b="1" dirty="0">
                <a:latin typeface="Times New Roman"/>
                <a:cs typeface="Times New Roman"/>
              </a:rPr>
              <a:t>	</a:t>
            </a:r>
            <a:r>
              <a:rPr sz="1279" spc="13" dirty="0">
                <a:latin typeface="Times New Roman"/>
                <a:cs typeface="Times New Roman"/>
              </a:rPr>
              <a:t>0812.</a:t>
            </a:r>
            <a:r>
              <a:rPr sz="1279" spc="-40" dirty="0">
                <a:latin typeface="Times New Roman"/>
                <a:cs typeface="Times New Roman"/>
              </a:rPr>
              <a:t>1</a:t>
            </a:r>
            <a:r>
              <a:rPr sz="1279" spc="13" dirty="0">
                <a:latin typeface="Times New Roman"/>
                <a:cs typeface="Times New Roman"/>
              </a:rPr>
              <a:t>14.345</a:t>
            </a:r>
            <a:endParaRPr sz="1279">
              <a:latin typeface="Times New Roman"/>
              <a:cs typeface="Times New Roman"/>
            </a:endParaRPr>
          </a:p>
        </p:txBody>
      </p:sp>
      <p:sp>
        <p:nvSpPr>
          <p:cNvPr id="14" name="object 14"/>
          <p:cNvSpPr txBox="1"/>
          <p:nvPr/>
        </p:nvSpPr>
        <p:spPr>
          <a:xfrm>
            <a:off x="7559354" y="923378"/>
            <a:ext cx="2780740" cy="279526"/>
          </a:xfrm>
          <a:prstGeom prst="rect">
            <a:avLst/>
          </a:prstGeom>
        </p:spPr>
        <p:txBody>
          <a:bodyPr vert="horz" wrap="square" lIns="0" tIns="14568" rIns="0" bIns="0" rtlCol="0">
            <a:spAutoFit/>
          </a:bodyPr>
          <a:lstStyle/>
          <a:p>
            <a:pPr marL="11206">
              <a:spcBef>
                <a:spcPts val="115"/>
              </a:spcBef>
              <a:tabLst>
                <a:tab pos="1456842" algn="l"/>
              </a:tabLst>
            </a:pPr>
            <a:r>
              <a:rPr sz="1279" spc="9" dirty="0">
                <a:latin typeface="Times New Roman"/>
                <a:cs typeface="Times New Roman"/>
              </a:rPr>
              <a:t>blogdaytinhoc.com	</a:t>
            </a:r>
            <a:r>
              <a:rPr sz="1721" b="1" spc="-13" dirty="0">
                <a:latin typeface="UnBatang"/>
                <a:cs typeface="UnBatang"/>
              </a:rPr>
              <a:t></a:t>
            </a:r>
            <a:r>
              <a:rPr sz="1279" spc="-13" dirty="0">
                <a:latin typeface="Times New Roman"/>
                <a:cs typeface="Times New Roman"/>
              </a:rPr>
              <a:t>Bạch </a:t>
            </a:r>
            <a:r>
              <a:rPr sz="1279" spc="18" dirty="0">
                <a:latin typeface="Times New Roman"/>
                <a:cs typeface="Times New Roman"/>
              </a:rPr>
              <a:t>Xuân</a:t>
            </a:r>
            <a:r>
              <a:rPr sz="1279" spc="-57" dirty="0">
                <a:latin typeface="Times New Roman"/>
                <a:cs typeface="Times New Roman"/>
              </a:rPr>
              <a:t> </a:t>
            </a:r>
            <a:r>
              <a:rPr sz="1279" spc="9" dirty="0">
                <a:latin typeface="Times New Roman"/>
                <a:cs typeface="Times New Roman"/>
              </a:rPr>
              <a:t>Hiến</a:t>
            </a:r>
            <a:endParaRPr sz="1279">
              <a:latin typeface="Times New Roman"/>
              <a:cs typeface="Times New Roman"/>
            </a:endParaRPr>
          </a:p>
        </p:txBody>
      </p:sp>
      <p:grpSp>
        <p:nvGrpSpPr>
          <p:cNvPr id="15" name="object 15"/>
          <p:cNvGrpSpPr/>
          <p:nvPr/>
        </p:nvGrpSpPr>
        <p:grpSpPr>
          <a:xfrm>
            <a:off x="5548705" y="933225"/>
            <a:ext cx="2022662" cy="286871"/>
            <a:chOff x="4408932" y="1057655"/>
            <a:chExt cx="2292350" cy="325120"/>
          </a:xfrm>
        </p:grpSpPr>
        <p:sp>
          <p:nvSpPr>
            <p:cNvPr id="16" name="object 16"/>
            <p:cNvSpPr/>
            <p:nvPr/>
          </p:nvSpPr>
          <p:spPr>
            <a:xfrm>
              <a:off x="4408932" y="1057655"/>
              <a:ext cx="326136" cy="324612"/>
            </a:xfrm>
            <a:prstGeom prst="rect">
              <a:avLst/>
            </a:prstGeom>
            <a:blipFill>
              <a:blip r:embed="rId6" cstate="print"/>
              <a:stretch>
                <a:fillRect/>
              </a:stretch>
            </a:blipFill>
          </p:spPr>
          <p:txBody>
            <a:bodyPr wrap="square" lIns="0" tIns="0" rIns="0" bIns="0" rtlCol="0"/>
            <a:lstStyle/>
            <a:p>
              <a:endParaRPr sz="1588"/>
            </a:p>
          </p:txBody>
        </p:sp>
        <p:sp>
          <p:nvSpPr>
            <p:cNvPr id="17" name="object 17"/>
            <p:cNvSpPr/>
            <p:nvPr/>
          </p:nvSpPr>
          <p:spPr>
            <a:xfrm>
              <a:off x="6333744" y="1057655"/>
              <a:ext cx="367283" cy="312420"/>
            </a:xfrm>
            <a:prstGeom prst="rect">
              <a:avLst/>
            </a:prstGeom>
            <a:blipFill>
              <a:blip r:embed="rId7" cstate="print"/>
              <a:stretch>
                <a:fillRect/>
              </a:stretch>
            </a:blipFill>
          </p:spPr>
          <p:txBody>
            <a:bodyPr wrap="square" lIns="0" tIns="0" rIns="0" bIns="0" rtlCol="0"/>
            <a:lstStyle/>
            <a:p>
              <a:endParaRPr sz="1588"/>
            </a:p>
          </p:txBody>
        </p:sp>
      </p:grpSp>
      <p:sp>
        <p:nvSpPr>
          <p:cNvPr id="18" name="object 6">
            <a:extLst>
              <a:ext uri="{FF2B5EF4-FFF2-40B4-BE49-F238E27FC236}">
                <a16:creationId xmlns:a16="http://schemas.microsoft.com/office/drawing/2014/main" id="{D91CF2A2-8730-6244-87FF-0CACFD5861ED}"/>
              </a:ext>
            </a:extLst>
          </p:cNvPr>
          <p:cNvSpPr/>
          <p:nvPr/>
        </p:nvSpPr>
        <p:spPr>
          <a:xfrm>
            <a:off x="1658471" y="928967"/>
            <a:ext cx="8875059" cy="281268"/>
          </a:xfrm>
          <a:custGeom>
            <a:avLst/>
            <a:gdLst/>
            <a:ahLst/>
            <a:cxnLst/>
            <a:rect l="l" t="t" r="r" b="b"/>
            <a:pathLst>
              <a:path w="10058400" h="318769">
                <a:moveTo>
                  <a:pt x="10058400" y="318516"/>
                </a:moveTo>
                <a:lnTo>
                  <a:pt x="0" y="318516"/>
                </a:lnTo>
                <a:lnTo>
                  <a:pt x="0" y="0"/>
                </a:lnTo>
                <a:lnTo>
                  <a:pt x="10058400" y="0"/>
                </a:lnTo>
                <a:lnTo>
                  <a:pt x="10058400" y="318516"/>
                </a:lnTo>
                <a:close/>
              </a:path>
            </a:pathLst>
          </a:custGeom>
          <a:solidFill>
            <a:srgbClr val="FFBF00"/>
          </a:solidFill>
        </p:spPr>
        <p:txBody>
          <a:bodyPr wrap="square" lIns="0" tIns="0" rIns="0" bIns="0" rtlCol="0"/>
          <a:lstStyle/>
          <a:p>
            <a:endParaRPr sz="1588"/>
          </a:p>
        </p:txBody>
      </p:sp>
      <p:pic>
        <p:nvPicPr>
          <p:cNvPr id="2050" name="Picture 2">
            <a:extLst>
              <a:ext uri="{FF2B5EF4-FFF2-40B4-BE49-F238E27FC236}">
                <a16:creationId xmlns:a16="http://schemas.microsoft.com/office/drawing/2014/main" id="{CE4E22DD-10C9-0D4D-9A3B-CE9248805A4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606184" y="4494679"/>
            <a:ext cx="3776382" cy="14343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53190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692088" y="1186925"/>
            <a:ext cx="8875059" cy="4992893"/>
          </a:xfrm>
          <a:prstGeom prst="rect">
            <a:avLst/>
          </a:prstGeom>
          <a:blipFill>
            <a:blip r:embed="rId2" cstate="print"/>
            <a:stretch>
              <a:fillRect/>
            </a:stretch>
          </a:blipFill>
        </p:spPr>
        <p:txBody>
          <a:bodyPr wrap="square" lIns="0" tIns="0" rIns="0" bIns="0" rtlCol="0"/>
          <a:lstStyle/>
          <a:p>
            <a:endParaRPr sz="1588"/>
          </a:p>
        </p:txBody>
      </p:sp>
      <p:grpSp>
        <p:nvGrpSpPr>
          <p:cNvPr id="3" name="object 3"/>
          <p:cNvGrpSpPr/>
          <p:nvPr/>
        </p:nvGrpSpPr>
        <p:grpSpPr>
          <a:xfrm>
            <a:off x="1658471" y="933225"/>
            <a:ext cx="2080372" cy="4993341"/>
            <a:chOff x="0" y="1057655"/>
            <a:chExt cx="2357755" cy="5659120"/>
          </a:xfrm>
        </p:grpSpPr>
        <p:sp>
          <p:nvSpPr>
            <p:cNvPr id="4" name="object 4"/>
            <p:cNvSpPr/>
            <p:nvPr/>
          </p:nvSpPr>
          <p:spPr>
            <a:xfrm>
              <a:off x="0" y="1240536"/>
              <a:ext cx="2357628" cy="5475732"/>
            </a:xfrm>
            <a:prstGeom prst="rect">
              <a:avLst/>
            </a:prstGeom>
            <a:blipFill>
              <a:blip r:embed="rId3" cstate="print"/>
              <a:stretch>
                <a:fillRect/>
              </a:stretch>
            </a:blipFill>
          </p:spPr>
          <p:txBody>
            <a:bodyPr wrap="square" lIns="0" tIns="0" rIns="0" bIns="0" rtlCol="0"/>
            <a:lstStyle/>
            <a:p>
              <a:endParaRPr sz="1588"/>
            </a:p>
          </p:txBody>
        </p:sp>
        <p:sp>
          <p:nvSpPr>
            <p:cNvPr id="5" name="object 5"/>
            <p:cNvSpPr/>
            <p:nvPr/>
          </p:nvSpPr>
          <p:spPr>
            <a:xfrm>
              <a:off x="22847" y="1057655"/>
              <a:ext cx="1164590" cy="5654675"/>
            </a:xfrm>
            <a:custGeom>
              <a:avLst/>
              <a:gdLst/>
              <a:ahLst/>
              <a:cxnLst/>
              <a:rect l="l" t="t" r="r" b="b"/>
              <a:pathLst>
                <a:path w="1164590" h="5654675">
                  <a:moveTo>
                    <a:pt x="408444" y="3630180"/>
                  </a:moveTo>
                  <a:lnTo>
                    <a:pt x="404533" y="3585768"/>
                  </a:lnTo>
                  <a:lnTo>
                    <a:pt x="400062" y="3540074"/>
                  </a:lnTo>
                  <a:lnTo>
                    <a:pt x="395579" y="3494087"/>
                  </a:lnTo>
                  <a:lnTo>
                    <a:pt x="391680" y="3448824"/>
                  </a:lnTo>
                  <a:lnTo>
                    <a:pt x="391680" y="3418344"/>
                  </a:lnTo>
                  <a:lnTo>
                    <a:pt x="380809" y="3368700"/>
                  </a:lnTo>
                  <a:lnTo>
                    <a:pt x="370141" y="3319119"/>
                  </a:lnTo>
                  <a:lnTo>
                    <a:pt x="359676" y="3269602"/>
                  </a:lnTo>
                  <a:lnTo>
                    <a:pt x="349415" y="3220148"/>
                  </a:lnTo>
                  <a:lnTo>
                    <a:pt x="339356" y="3170720"/>
                  </a:lnTo>
                  <a:lnTo>
                    <a:pt x="329501" y="3121317"/>
                  </a:lnTo>
                  <a:lnTo>
                    <a:pt x="319849" y="3071939"/>
                  </a:lnTo>
                  <a:lnTo>
                    <a:pt x="310400" y="3022549"/>
                  </a:lnTo>
                  <a:lnTo>
                    <a:pt x="301155" y="2973171"/>
                  </a:lnTo>
                  <a:lnTo>
                    <a:pt x="292112" y="2923768"/>
                  </a:lnTo>
                  <a:lnTo>
                    <a:pt x="283273" y="2874340"/>
                  </a:lnTo>
                  <a:lnTo>
                    <a:pt x="274637" y="2824886"/>
                  </a:lnTo>
                  <a:lnTo>
                    <a:pt x="266204" y="2775369"/>
                  </a:lnTo>
                  <a:lnTo>
                    <a:pt x="257975" y="2725788"/>
                  </a:lnTo>
                  <a:lnTo>
                    <a:pt x="249948" y="2676156"/>
                  </a:lnTo>
                  <a:lnTo>
                    <a:pt x="241388" y="2624874"/>
                  </a:lnTo>
                  <a:lnTo>
                    <a:pt x="233006" y="2573629"/>
                  </a:lnTo>
                  <a:lnTo>
                    <a:pt x="224777" y="2522436"/>
                  </a:lnTo>
                  <a:lnTo>
                    <a:pt x="216725" y="2471267"/>
                  </a:lnTo>
                  <a:lnTo>
                    <a:pt x="208813" y="2420124"/>
                  </a:lnTo>
                  <a:lnTo>
                    <a:pt x="201066" y="2368981"/>
                  </a:lnTo>
                  <a:lnTo>
                    <a:pt x="193459" y="2317839"/>
                  </a:lnTo>
                  <a:lnTo>
                    <a:pt x="186004" y="2266696"/>
                  </a:lnTo>
                  <a:lnTo>
                    <a:pt x="178701" y="2215527"/>
                  </a:lnTo>
                  <a:lnTo>
                    <a:pt x="171526" y="2164321"/>
                  </a:lnTo>
                  <a:lnTo>
                    <a:pt x="164490" y="2113089"/>
                  </a:lnTo>
                  <a:lnTo>
                    <a:pt x="157594" y="2061806"/>
                  </a:lnTo>
                  <a:lnTo>
                    <a:pt x="150837" y="2010473"/>
                  </a:lnTo>
                  <a:lnTo>
                    <a:pt x="144195" y="1959063"/>
                  </a:lnTo>
                  <a:lnTo>
                    <a:pt x="137693" y="1907590"/>
                  </a:lnTo>
                  <a:lnTo>
                    <a:pt x="131305" y="1856028"/>
                  </a:lnTo>
                  <a:lnTo>
                    <a:pt x="125031" y="1804365"/>
                  </a:lnTo>
                  <a:lnTo>
                    <a:pt x="118884" y="1752612"/>
                  </a:lnTo>
                  <a:lnTo>
                    <a:pt x="113106" y="1701292"/>
                  </a:lnTo>
                  <a:lnTo>
                    <a:pt x="107480" y="1649984"/>
                  </a:lnTo>
                  <a:lnTo>
                    <a:pt x="101993" y="1598663"/>
                  </a:lnTo>
                  <a:lnTo>
                    <a:pt x="96634" y="1547329"/>
                  </a:lnTo>
                  <a:lnTo>
                    <a:pt x="91427" y="1495971"/>
                  </a:lnTo>
                  <a:lnTo>
                    <a:pt x="86372" y="1444586"/>
                  </a:lnTo>
                  <a:lnTo>
                    <a:pt x="81445" y="1393177"/>
                  </a:lnTo>
                  <a:lnTo>
                    <a:pt x="76657" y="1341742"/>
                  </a:lnTo>
                  <a:lnTo>
                    <a:pt x="72021" y="1290269"/>
                  </a:lnTo>
                  <a:lnTo>
                    <a:pt x="67513" y="1238745"/>
                  </a:lnTo>
                  <a:lnTo>
                    <a:pt x="63157" y="1187170"/>
                  </a:lnTo>
                  <a:lnTo>
                    <a:pt x="58940" y="1135557"/>
                  </a:lnTo>
                  <a:lnTo>
                    <a:pt x="54851" y="1083881"/>
                  </a:lnTo>
                  <a:lnTo>
                    <a:pt x="50914" y="1032141"/>
                  </a:lnTo>
                  <a:lnTo>
                    <a:pt x="47129" y="980338"/>
                  </a:lnTo>
                  <a:lnTo>
                    <a:pt x="43472" y="928471"/>
                  </a:lnTo>
                  <a:lnTo>
                    <a:pt x="39954" y="876515"/>
                  </a:lnTo>
                  <a:lnTo>
                    <a:pt x="36588" y="824484"/>
                  </a:lnTo>
                  <a:lnTo>
                    <a:pt x="33591" y="773176"/>
                  </a:lnTo>
                  <a:lnTo>
                    <a:pt x="30822" y="724027"/>
                  </a:lnTo>
                  <a:lnTo>
                    <a:pt x="27965" y="671918"/>
                  </a:lnTo>
                  <a:lnTo>
                    <a:pt x="25196" y="620039"/>
                  </a:lnTo>
                  <a:lnTo>
                    <a:pt x="22517" y="568350"/>
                  </a:lnTo>
                  <a:lnTo>
                    <a:pt x="19875" y="516636"/>
                  </a:lnTo>
                  <a:lnTo>
                    <a:pt x="14744" y="414032"/>
                  </a:lnTo>
                  <a:lnTo>
                    <a:pt x="12192" y="362712"/>
                  </a:lnTo>
                  <a:lnTo>
                    <a:pt x="10337" y="310642"/>
                  </a:lnTo>
                  <a:lnTo>
                    <a:pt x="8686" y="258826"/>
                  </a:lnTo>
                  <a:lnTo>
                    <a:pt x="7277" y="207162"/>
                  </a:lnTo>
                  <a:lnTo>
                    <a:pt x="6134" y="155562"/>
                  </a:lnTo>
                  <a:lnTo>
                    <a:pt x="5283" y="103898"/>
                  </a:lnTo>
                  <a:lnTo>
                    <a:pt x="4762" y="52082"/>
                  </a:lnTo>
                  <a:lnTo>
                    <a:pt x="4572" y="0"/>
                  </a:lnTo>
                  <a:lnTo>
                    <a:pt x="0" y="0"/>
                  </a:lnTo>
                  <a:lnTo>
                    <a:pt x="254" y="52082"/>
                  </a:lnTo>
                  <a:lnTo>
                    <a:pt x="914" y="103898"/>
                  </a:lnTo>
                  <a:lnTo>
                    <a:pt x="1803" y="155562"/>
                  </a:lnTo>
                  <a:lnTo>
                    <a:pt x="2781" y="207162"/>
                  </a:lnTo>
                  <a:lnTo>
                    <a:pt x="3670" y="258826"/>
                  </a:lnTo>
                  <a:lnTo>
                    <a:pt x="4330" y="310642"/>
                  </a:lnTo>
                  <a:lnTo>
                    <a:pt x="4572" y="362712"/>
                  </a:lnTo>
                  <a:lnTo>
                    <a:pt x="7023" y="414020"/>
                  </a:lnTo>
                  <a:lnTo>
                    <a:pt x="9309" y="465378"/>
                  </a:lnTo>
                  <a:lnTo>
                    <a:pt x="13716" y="567944"/>
                  </a:lnTo>
                  <a:lnTo>
                    <a:pt x="15989" y="619252"/>
                  </a:lnTo>
                  <a:lnTo>
                    <a:pt x="18402" y="670560"/>
                  </a:lnTo>
                  <a:lnTo>
                    <a:pt x="21018" y="721868"/>
                  </a:lnTo>
                  <a:lnTo>
                    <a:pt x="24091" y="776389"/>
                  </a:lnTo>
                  <a:lnTo>
                    <a:pt x="27444" y="829056"/>
                  </a:lnTo>
                  <a:lnTo>
                    <a:pt x="30289" y="880402"/>
                  </a:lnTo>
                  <a:lnTo>
                    <a:pt x="33261" y="931786"/>
                  </a:lnTo>
                  <a:lnTo>
                    <a:pt x="36360" y="983208"/>
                  </a:lnTo>
                  <a:lnTo>
                    <a:pt x="39598" y="1034681"/>
                  </a:lnTo>
                  <a:lnTo>
                    <a:pt x="42976" y="1086180"/>
                  </a:lnTo>
                  <a:lnTo>
                    <a:pt x="46520" y="1137704"/>
                  </a:lnTo>
                  <a:lnTo>
                    <a:pt x="50215" y="1189240"/>
                  </a:lnTo>
                  <a:lnTo>
                    <a:pt x="54076" y="1240802"/>
                  </a:lnTo>
                  <a:lnTo>
                    <a:pt x="58115" y="1292364"/>
                  </a:lnTo>
                  <a:lnTo>
                    <a:pt x="62331" y="1343914"/>
                  </a:lnTo>
                  <a:lnTo>
                    <a:pt x="66738" y="1395476"/>
                  </a:lnTo>
                  <a:lnTo>
                    <a:pt x="71348" y="1447012"/>
                  </a:lnTo>
                  <a:lnTo>
                    <a:pt x="76174" y="1498536"/>
                  </a:lnTo>
                  <a:lnTo>
                    <a:pt x="81203" y="1550035"/>
                  </a:lnTo>
                  <a:lnTo>
                    <a:pt x="86461" y="1601508"/>
                  </a:lnTo>
                  <a:lnTo>
                    <a:pt x="91948" y="1652930"/>
                  </a:lnTo>
                  <a:lnTo>
                    <a:pt x="97663" y="1704314"/>
                  </a:lnTo>
                  <a:lnTo>
                    <a:pt x="103644" y="1755660"/>
                  </a:lnTo>
                  <a:lnTo>
                    <a:pt x="109042" y="1806968"/>
                  </a:lnTo>
                  <a:lnTo>
                    <a:pt x="114592" y="1858276"/>
                  </a:lnTo>
                  <a:lnTo>
                    <a:pt x="120294" y="1909584"/>
                  </a:lnTo>
                  <a:lnTo>
                    <a:pt x="126136" y="1960892"/>
                  </a:lnTo>
                  <a:lnTo>
                    <a:pt x="132143" y="2012200"/>
                  </a:lnTo>
                  <a:lnTo>
                    <a:pt x="138290" y="2063508"/>
                  </a:lnTo>
                  <a:lnTo>
                    <a:pt x="144614" y="2114816"/>
                  </a:lnTo>
                  <a:lnTo>
                    <a:pt x="151091" y="2166124"/>
                  </a:lnTo>
                  <a:lnTo>
                    <a:pt x="157746" y="2217432"/>
                  </a:lnTo>
                  <a:lnTo>
                    <a:pt x="164553" y="2268740"/>
                  </a:lnTo>
                  <a:lnTo>
                    <a:pt x="171538" y="2320048"/>
                  </a:lnTo>
                  <a:lnTo>
                    <a:pt x="178714" y="2371356"/>
                  </a:lnTo>
                  <a:lnTo>
                    <a:pt x="186055" y="2422664"/>
                  </a:lnTo>
                  <a:lnTo>
                    <a:pt x="193573" y="2473972"/>
                  </a:lnTo>
                  <a:lnTo>
                    <a:pt x="201282" y="2525280"/>
                  </a:lnTo>
                  <a:lnTo>
                    <a:pt x="209181" y="2576588"/>
                  </a:lnTo>
                  <a:lnTo>
                    <a:pt x="217271" y="2627896"/>
                  </a:lnTo>
                  <a:lnTo>
                    <a:pt x="225564" y="2679204"/>
                  </a:lnTo>
                  <a:lnTo>
                    <a:pt x="233540" y="2730474"/>
                  </a:lnTo>
                  <a:lnTo>
                    <a:pt x="241757" y="2781706"/>
                  </a:lnTo>
                  <a:lnTo>
                    <a:pt x="250177" y="2832874"/>
                  </a:lnTo>
                  <a:lnTo>
                    <a:pt x="258826" y="2883992"/>
                  </a:lnTo>
                  <a:lnTo>
                    <a:pt x="267690" y="2935071"/>
                  </a:lnTo>
                  <a:lnTo>
                    <a:pt x="276758" y="2986087"/>
                  </a:lnTo>
                  <a:lnTo>
                    <a:pt x="286029" y="3037065"/>
                  </a:lnTo>
                  <a:lnTo>
                    <a:pt x="295503" y="3087992"/>
                  </a:lnTo>
                  <a:lnTo>
                    <a:pt x="305193" y="3138881"/>
                  </a:lnTo>
                  <a:lnTo>
                    <a:pt x="315061" y="3189719"/>
                  </a:lnTo>
                  <a:lnTo>
                    <a:pt x="325132" y="3240519"/>
                  </a:lnTo>
                  <a:lnTo>
                    <a:pt x="335394" y="3291281"/>
                  </a:lnTo>
                  <a:lnTo>
                    <a:pt x="345846" y="3342005"/>
                  </a:lnTo>
                  <a:lnTo>
                    <a:pt x="356489" y="3392690"/>
                  </a:lnTo>
                  <a:lnTo>
                    <a:pt x="367309" y="3443351"/>
                  </a:lnTo>
                  <a:lnTo>
                    <a:pt x="378294" y="3493973"/>
                  </a:lnTo>
                  <a:lnTo>
                    <a:pt x="389470" y="3544557"/>
                  </a:lnTo>
                  <a:lnTo>
                    <a:pt x="400824" y="3595128"/>
                  </a:lnTo>
                  <a:lnTo>
                    <a:pt x="405777" y="3613226"/>
                  </a:lnTo>
                  <a:lnTo>
                    <a:pt x="407682" y="3621913"/>
                  </a:lnTo>
                  <a:lnTo>
                    <a:pt x="408444" y="3630180"/>
                  </a:lnTo>
                  <a:close/>
                </a:path>
                <a:path w="1164590" h="5654675">
                  <a:moveTo>
                    <a:pt x="507504" y="1063752"/>
                  </a:moveTo>
                  <a:lnTo>
                    <a:pt x="504456" y="1063752"/>
                  </a:lnTo>
                  <a:lnTo>
                    <a:pt x="495515" y="1112837"/>
                  </a:lnTo>
                  <a:lnTo>
                    <a:pt x="486994" y="1161821"/>
                  </a:lnTo>
                  <a:lnTo>
                    <a:pt x="478866" y="1210729"/>
                  </a:lnTo>
                  <a:lnTo>
                    <a:pt x="471119" y="1259586"/>
                  </a:lnTo>
                  <a:lnTo>
                    <a:pt x="463715" y="1308455"/>
                  </a:lnTo>
                  <a:lnTo>
                    <a:pt x="456653" y="1357363"/>
                  </a:lnTo>
                  <a:lnTo>
                    <a:pt x="449922" y="1406347"/>
                  </a:lnTo>
                  <a:lnTo>
                    <a:pt x="443496" y="1455420"/>
                  </a:lnTo>
                  <a:lnTo>
                    <a:pt x="437908" y="1504073"/>
                  </a:lnTo>
                  <a:lnTo>
                    <a:pt x="432587" y="1552816"/>
                  </a:lnTo>
                  <a:lnTo>
                    <a:pt x="427469" y="1601635"/>
                  </a:lnTo>
                  <a:lnTo>
                    <a:pt x="422529" y="1650492"/>
                  </a:lnTo>
                  <a:lnTo>
                    <a:pt x="417741" y="1699361"/>
                  </a:lnTo>
                  <a:lnTo>
                    <a:pt x="413054" y="1748180"/>
                  </a:lnTo>
                  <a:lnTo>
                    <a:pt x="408444" y="1796923"/>
                  </a:lnTo>
                  <a:lnTo>
                    <a:pt x="403860" y="1845564"/>
                  </a:lnTo>
                  <a:lnTo>
                    <a:pt x="399440" y="1894471"/>
                  </a:lnTo>
                  <a:lnTo>
                    <a:pt x="395287" y="1943442"/>
                  </a:lnTo>
                  <a:lnTo>
                    <a:pt x="391439" y="1992477"/>
                  </a:lnTo>
                  <a:lnTo>
                    <a:pt x="387858" y="2041575"/>
                  </a:lnTo>
                  <a:lnTo>
                    <a:pt x="384581" y="2090737"/>
                  </a:lnTo>
                  <a:lnTo>
                    <a:pt x="381571" y="2139950"/>
                  </a:lnTo>
                  <a:lnTo>
                    <a:pt x="378866" y="2189238"/>
                  </a:lnTo>
                  <a:lnTo>
                    <a:pt x="376428" y="2238565"/>
                  </a:lnTo>
                  <a:lnTo>
                    <a:pt x="374294" y="2287955"/>
                  </a:lnTo>
                  <a:lnTo>
                    <a:pt x="372427" y="2337397"/>
                  </a:lnTo>
                  <a:lnTo>
                    <a:pt x="370865" y="2386888"/>
                  </a:lnTo>
                  <a:lnTo>
                    <a:pt x="369570" y="2436431"/>
                  </a:lnTo>
                  <a:lnTo>
                    <a:pt x="368579" y="2486012"/>
                  </a:lnTo>
                  <a:lnTo>
                    <a:pt x="367855" y="2535631"/>
                  </a:lnTo>
                  <a:lnTo>
                    <a:pt x="367436" y="2585301"/>
                  </a:lnTo>
                  <a:lnTo>
                    <a:pt x="367284" y="2634996"/>
                  </a:lnTo>
                  <a:lnTo>
                    <a:pt x="366826" y="2684742"/>
                  </a:lnTo>
                  <a:lnTo>
                    <a:pt x="366649" y="2734602"/>
                  </a:lnTo>
                  <a:lnTo>
                    <a:pt x="366750" y="2784551"/>
                  </a:lnTo>
                  <a:lnTo>
                    <a:pt x="367157" y="2834589"/>
                  </a:lnTo>
                  <a:lnTo>
                    <a:pt x="367855" y="2884716"/>
                  </a:lnTo>
                  <a:lnTo>
                    <a:pt x="368846" y="2934906"/>
                  </a:lnTo>
                  <a:lnTo>
                    <a:pt x="370141" y="2985147"/>
                  </a:lnTo>
                  <a:lnTo>
                    <a:pt x="371754" y="3035439"/>
                  </a:lnTo>
                  <a:lnTo>
                    <a:pt x="373659" y="3085769"/>
                  </a:lnTo>
                  <a:lnTo>
                    <a:pt x="375869" y="3136112"/>
                  </a:lnTo>
                  <a:lnTo>
                    <a:pt x="378396" y="3186480"/>
                  </a:lnTo>
                  <a:lnTo>
                    <a:pt x="381241" y="3236849"/>
                  </a:lnTo>
                  <a:lnTo>
                    <a:pt x="384390" y="3287204"/>
                  </a:lnTo>
                  <a:lnTo>
                    <a:pt x="387870" y="3337547"/>
                  </a:lnTo>
                  <a:lnTo>
                    <a:pt x="391668" y="3387852"/>
                  </a:lnTo>
                  <a:lnTo>
                    <a:pt x="400812" y="3429749"/>
                  </a:lnTo>
                  <a:lnTo>
                    <a:pt x="409956" y="3472624"/>
                  </a:lnTo>
                  <a:lnTo>
                    <a:pt x="419100" y="3515804"/>
                  </a:lnTo>
                  <a:lnTo>
                    <a:pt x="428244" y="3558540"/>
                  </a:lnTo>
                  <a:lnTo>
                    <a:pt x="431304" y="3561588"/>
                  </a:lnTo>
                  <a:lnTo>
                    <a:pt x="426135" y="3526155"/>
                  </a:lnTo>
                  <a:lnTo>
                    <a:pt x="421957" y="3490722"/>
                  </a:lnTo>
                  <a:lnTo>
                    <a:pt x="412203" y="3366909"/>
                  </a:lnTo>
                  <a:lnTo>
                    <a:pt x="408546" y="3314103"/>
                  </a:lnTo>
                  <a:lnTo>
                    <a:pt x="405117" y="3261423"/>
                  </a:lnTo>
                  <a:lnTo>
                    <a:pt x="401916" y="3208883"/>
                  </a:lnTo>
                  <a:lnTo>
                    <a:pt x="398957" y="3156432"/>
                  </a:lnTo>
                  <a:lnTo>
                    <a:pt x="396240" y="3104083"/>
                  </a:lnTo>
                  <a:lnTo>
                    <a:pt x="393763" y="3051822"/>
                  </a:lnTo>
                  <a:lnTo>
                    <a:pt x="391553" y="2999625"/>
                  </a:lnTo>
                  <a:lnTo>
                    <a:pt x="389610" y="2947479"/>
                  </a:lnTo>
                  <a:lnTo>
                    <a:pt x="387946" y="2895384"/>
                  </a:lnTo>
                  <a:lnTo>
                    <a:pt x="386562" y="2843301"/>
                  </a:lnTo>
                  <a:lnTo>
                    <a:pt x="385483" y="2791244"/>
                  </a:lnTo>
                  <a:lnTo>
                    <a:pt x="384695" y="2739186"/>
                  </a:lnTo>
                  <a:lnTo>
                    <a:pt x="384213" y="2687104"/>
                  </a:lnTo>
                  <a:lnTo>
                    <a:pt x="384048" y="2634996"/>
                  </a:lnTo>
                  <a:lnTo>
                    <a:pt x="384200" y="2585339"/>
                  </a:lnTo>
                  <a:lnTo>
                    <a:pt x="384619" y="2535758"/>
                  </a:lnTo>
                  <a:lnTo>
                    <a:pt x="385305" y="2486279"/>
                  </a:lnTo>
                  <a:lnTo>
                    <a:pt x="386270" y="2436863"/>
                  </a:lnTo>
                  <a:lnTo>
                    <a:pt x="387489" y="2387511"/>
                  </a:lnTo>
                  <a:lnTo>
                    <a:pt x="388962" y="2338209"/>
                  </a:lnTo>
                  <a:lnTo>
                    <a:pt x="390677" y="2288946"/>
                  </a:lnTo>
                  <a:lnTo>
                    <a:pt x="392620" y="2239708"/>
                  </a:lnTo>
                  <a:lnTo>
                    <a:pt x="394817" y="2190496"/>
                  </a:lnTo>
                  <a:lnTo>
                    <a:pt x="397230" y="2141296"/>
                  </a:lnTo>
                  <a:lnTo>
                    <a:pt x="399859" y="2092083"/>
                  </a:lnTo>
                  <a:lnTo>
                    <a:pt x="402704" y="2042858"/>
                  </a:lnTo>
                  <a:lnTo>
                    <a:pt x="405752" y="1993607"/>
                  </a:lnTo>
                  <a:lnTo>
                    <a:pt x="408990" y="1944306"/>
                  </a:lnTo>
                  <a:lnTo>
                    <a:pt x="412432" y="1894967"/>
                  </a:lnTo>
                  <a:lnTo>
                    <a:pt x="416052" y="1845564"/>
                  </a:lnTo>
                  <a:lnTo>
                    <a:pt x="419125" y="1796923"/>
                  </a:lnTo>
                  <a:lnTo>
                    <a:pt x="422605" y="1748180"/>
                  </a:lnTo>
                  <a:lnTo>
                    <a:pt x="426478" y="1699361"/>
                  </a:lnTo>
                  <a:lnTo>
                    <a:pt x="430720" y="1650492"/>
                  </a:lnTo>
                  <a:lnTo>
                    <a:pt x="435330" y="1601635"/>
                  </a:lnTo>
                  <a:lnTo>
                    <a:pt x="440270" y="1552816"/>
                  </a:lnTo>
                  <a:lnTo>
                    <a:pt x="445541" y="1504073"/>
                  </a:lnTo>
                  <a:lnTo>
                    <a:pt x="451116" y="1455420"/>
                  </a:lnTo>
                  <a:lnTo>
                    <a:pt x="463562" y="1357363"/>
                  </a:lnTo>
                  <a:lnTo>
                    <a:pt x="469887" y="1308455"/>
                  </a:lnTo>
                  <a:lnTo>
                    <a:pt x="476453" y="1259586"/>
                  </a:lnTo>
                  <a:lnTo>
                    <a:pt x="483362" y="1210729"/>
                  </a:lnTo>
                  <a:lnTo>
                    <a:pt x="490753" y="1161821"/>
                  </a:lnTo>
                  <a:lnTo>
                    <a:pt x="498767" y="1112837"/>
                  </a:lnTo>
                  <a:lnTo>
                    <a:pt x="507504" y="1063752"/>
                  </a:lnTo>
                  <a:close/>
                </a:path>
                <a:path w="1164590" h="5654675">
                  <a:moveTo>
                    <a:pt x="864120" y="5445264"/>
                  </a:moveTo>
                  <a:lnTo>
                    <a:pt x="839660" y="5362600"/>
                  </a:lnTo>
                  <a:lnTo>
                    <a:pt x="828116" y="5314010"/>
                  </a:lnTo>
                  <a:lnTo>
                    <a:pt x="817422" y="5265115"/>
                  </a:lnTo>
                  <a:lnTo>
                    <a:pt x="807732" y="5216664"/>
                  </a:lnTo>
                  <a:lnTo>
                    <a:pt x="788708" y="5166766"/>
                  </a:lnTo>
                  <a:lnTo>
                    <a:pt x="770051" y="5116004"/>
                  </a:lnTo>
                  <a:lnTo>
                    <a:pt x="751763" y="5064569"/>
                  </a:lnTo>
                  <a:lnTo>
                    <a:pt x="733844" y="5012715"/>
                  </a:lnTo>
                  <a:lnTo>
                    <a:pt x="716292" y="4960620"/>
                  </a:lnTo>
                  <a:lnTo>
                    <a:pt x="701065" y="4913693"/>
                  </a:lnTo>
                  <a:lnTo>
                    <a:pt x="686282" y="4866627"/>
                  </a:lnTo>
                  <a:lnTo>
                    <a:pt x="671918" y="4819421"/>
                  </a:lnTo>
                  <a:lnTo>
                    <a:pt x="657974" y="4772101"/>
                  </a:lnTo>
                  <a:lnTo>
                    <a:pt x="644448" y="4724666"/>
                  </a:lnTo>
                  <a:lnTo>
                    <a:pt x="631342" y="4677118"/>
                  </a:lnTo>
                  <a:lnTo>
                    <a:pt x="618642" y="4629467"/>
                  </a:lnTo>
                  <a:lnTo>
                    <a:pt x="606374" y="4581715"/>
                  </a:lnTo>
                  <a:lnTo>
                    <a:pt x="594499" y="4533887"/>
                  </a:lnTo>
                  <a:lnTo>
                    <a:pt x="583044" y="4485970"/>
                  </a:lnTo>
                  <a:lnTo>
                    <a:pt x="571982" y="4437977"/>
                  </a:lnTo>
                  <a:lnTo>
                    <a:pt x="561340" y="4389907"/>
                  </a:lnTo>
                  <a:lnTo>
                    <a:pt x="551091" y="4341787"/>
                  </a:lnTo>
                  <a:lnTo>
                    <a:pt x="541248" y="4293603"/>
                  </a:lnTo>
                  <a:lnTo>
                    <a:pt x="531787" y="4245381"/>
                  </a:lnTo>
                  <a:lnTo>
                    <a:pt x="522744" y="4197096"/>
                  </a:lnTo>
                  <a:lnTo>
                    <a:pt x="512800" y="4149966"/>
                  </a:lnTo>
                  <a:lnTo>
                    <a:pt x="503542" y="4102328"/>
                  </a:lnTo>
                  <a:lnTo>
                    <a:pt x="494931" y="4054259"/>
                  </a:lnTo>
                  <a:lnTo>
                    <a:pt x="486930" y="4005834"/>
                  </a:lnTo>
                  <a:lnTo>
                    <a:pt x="479488" y="3957129"/>
                  </a:lnTo>
                  <a:lnTo>
                    <a:pt x="472592" y="3908209"/>
                  </a:lnTo>
                  <a:lnTo>
                    <a:pt x="466191" y="3859149"/>
                  </a:lnTo>
                  <a:lnTo>
                    <a:pt x="460603" y="3812946"/>
                  </a:lnTo>
                  <a:lnTo>
                    <a:pt x="472998" y="3862451"/>
                  </a:lnTo>
                  <a:lnTo>
                    <a:pt x="485914" y="3913213"/>
                  </a:lnTo>
                  <a:lnTo>
                    <a:pt x="499008" y="3963860"/>
                  </a:lnTo>
                  <a:lnTo>
                    <a:pt x="512279" y="4014393"/>
                  </a:lnTo>
                  <a:lnTo>
                    <a:pt x="525767" y="4064825"/>
                  </a:lnTo>
                  <a:lnTo>
                    <a:pt x="539445" y="4115181"/>
                  </a:lnTo>
                  <a:lnTo>
                    <a:pt x="553339" y="4165473"/>
                  </a:lnTo>
                  <a:lnTo>
                    <a:pt x="567448" y="4215714"/>
                  </a:lnTo>
                  <a:lnTo>
                    <a:pt x="581787" y="4265942"/>
                  </a:lnTo>
                  <a:lnTo>
                    <a:pt x="596366" y="4316146"/>
                  </a:lnTo>
                  <a:lnTo>
                    <a:pt x="611187" y="4366349"/>
                  </a:lnTo>
                  <a:lnTo>
                    <a:pt x="626275" y="4416577"/>
                  </a:lnTo>
                  <a:lnTo>
                    <a:pt x="641616" y="4466844"/>
                  </a:lnTo>
                  <a:lnTo>
                    <a:pt x="674878" y="4567390"/>
                  </a:lnTo>
                  <a:lnTo>
                    <a:pt x="691730" y="4617567"/>
                  </a:lnTo>
                  <a:lnTo>
                    <a:pt x="708863" y="4667631"/>
                  </a:lnTo>
                  <a:lnTo>
                    <a:pt x="726338" y="4717567"/>
                  </a:lnTo>
                  <a:lnTo>
                    <a:pt x="744270" y="4767313"/>
                  </a:lnTo>
                  <a:lnTo>
                    <a:pt x="762723" y="4816856"/>
                  </a:lnTo>
                  <a:lnTo>
                    <a:pt x="781824" y="4866132"/>
                  </a:lnTo>
                  <a:lnTo>
                    <a:pt x="781824" y="4762500"/>
                  </a:lnTo>
                  <a:lnTo>
                    <a:pt x="763663" y="4711446"/>
                  </a:lnTo>
                  <a:lnTo>
                    <a:pt x="745807" y="4660341"/>
                  </a:lnTo>
                  <a:lnTo>
                    <a:pt x="728294" y="4609147"/>
                  </a:lnTo>
                  <a:lnTo>
                    <a:pt x="711149" y="4557839"/>
                  </a:lnTo>
                  <a:lnTo>
                    <a:pt x="694436" y="4506353"/>
                  </a:lnTo>
                  <a:lnTo>
                    <a:pt x="678192" y="4454652"/>
                  </a:lnTo>
                  <a:lnTo>
                    <a:pt x="662317" y="4405820"/>
                  </a:lnTo>
                  <a:lnTo>
                    <a:pt x="646696" y="4356849"/>
                  </a:lnTo>
                  <a:lnTo>
                    <a:pt x="631329" y="4307751"/>
                  </a:lnTo>
                  <a:lnTo>
                    <a:pt x="616216" y="4258538"/>
                  </a:lnTo>
                  <a:lnTo>
                    <a:pt x="601357" y="4209211"/>
                  </a:lnTo>
                  <a:lnTo>
                    <a:pt x="586752" y="4159796"/>
                  </a:lnTo>
                  <a:lnTo>
                    <a:pt x="572401" y="4110278"/>
                  </a:lnTo>
                  <a:lnTo>
                    <a:pt x="558304" y="4060672"/>
                  </a:lnTo>
                  <a:lnTo>
                    <a:pt x="544461" y="4010977"/>
                  </a:lnTo>
                  <a:lnTo>
                    <a:pt x="530872" y="3961231"/>
                  </a:lnTo>
                  <a:lnTo>
                    <a:pt x="517537" y="3911409"/>
                  </a:lnTo>
                  <a:lnTo>
                    <a:pt x="504456" y="3861536"/>
                  </a:lnTo>
                  <a:lnTo>
                    <a:pt x="491629" y="3811625"/>
                  </a:lnTo>
                  <a:lnTo>
                    <a:pt x="479056" y="3761663"/>
                  </a:lnTo>
                  <a:lnTo>
                    <a:pt x="466737" y="3711676"/>
                  </a:lnTo>
                  <a:lnTo>
                    <a:pt x="454672" y="3661664"/>
                  </a:lnTo>
                  <a:lnTo>
                    <a:pt x="442861" y="3611626"/>
                  </a:lnTo>
                  <a:lnTo>
                    <a:pt x="431304" y="3561588"/>
                  </a:lnTo>
                  <a:lnTo>
                    <a:pt x="441934" y="3661638"/>
                  </a:lnTo>
                  <a:lnTo>
                    <a:pt x="447433" y="3711486"/>
                  </a:lnTo>
                  <a:lnTo>
                    <a:pt x="453440" y="3761397"/>
                  </a:lnTo>
                  <a:lnTo>
                    <a:pt x="459803" y="3808184"/>
                  </a:lnTo>
                  <a:lnTo>
                    <a:pt x="447230" y="3757879"/>
                  </a:lnTo>
                  <a:lnTo>
                    <a:pt x="433781" y="3706190"/>
                  </a:lnTo>
                  <a:lnTo>
                    <a:pt x="420611" y="3654196"/>
                  </a:lnTo>
                  <a:lnTo>
                    <a:pt x="408444" y="3601212"/>
                  </a:lnTo>
                  <a:lnTo>
                    <a:pt x="413550" y="3651504"/>
                  </a:lnTo>
                  <a:lnTo>
                    <a:pt x="418985" y="3701783"/>
                  </a:lnTo>
                  <a:lnTo>
                    <a:pt x="424726" y="3752050"/>
                  </a:lnTo>
                  <a:lnTo>
                    <a:pt x="430796" y="3802278"/>
                  </a:lnTo>
                  <a:lnTo>
                    <a:pt x="437172" y="3852456"/>
                  </a:lnTo>
                  <a:lnTo>
                    <a:pt x="443877" y="3902583"/>
                  </a:lnTo>
                  <a:lnTo>
                    <a:pt x="450888" y="3952659"/>
                  </a:lnTo>
                  <a:lnTo>
                    <a:pt x="458228" y="4002646"/>
                  </a:lnTo>
                  <a:lnTo>
                    <a:pt x="465874" y="4052557"/>
                  </a:lnTo>
                  <a:lnTo>
                    <a:pt x="473849" y="4102379"/>
                  </a:lnTo>
                  <a:lnTo>
                    <a:pt x="482130" y="4152087"/>
                  </a:lnTo>
                  <a:lnTo>
                    <a:pt x="490740" y="4201668"/>
                  </a:lnTo>
                  <a:lnTo>
                    <a:pt x="500037" y="4250499"/>
                  </a:lnTo>
                  <a:lnTo>
                    <a:pt x="509676" y="4299255"/>
                  </a:lnTo>
                  <a:lnTo>
                    <a:pt x="519633" y="4347921"/>
                  </a:lnTo>
                  <a:lnTo>
                    <a:pt x="529932" y="4396511"/>
                  </a:lnTo>
                  <a:lnTo>
                    <a:pt x="540562" y="4445000"/>
                  </a:lnTo>
                  <a:lnTo>
                    <a:pt x="551548" y="4493412"/>
                  </a:lnTo>
                  <a:lnTo>
                    <a:pt x="562876" y="4541710"/>
                  </a:lnTo>
                  <a:lnTo>
                    <a:pt x="574560" y="4589907"/>
                  </a:lnTo>
                  <a:lnTo>
                    <a:pt x="586587" y="4638002"/>
                  </a:lnTo>
                  <a:lnTo>
                    <a:pt x="598995" y="4685995"/>
                  </a:lnTo>
                  <a:lnTo>
                    <a:pt x="611759" y="4733861"/>
                  </a:lnTo>
                  <a:lnTo>
                    <a:pt x="624890" y="4781601"/>
                  </a:lnTo>
                  <a:lnTo>
                    <a:pt x="638403" y="4829226"/>
                  </a:lnTo>
                  <a:lnTo>
                    <a:pt x="652297" y="4876711"/>
                  </a:lnTo>
                  <a:lnTo>
                    <a:pt x="666572" y="4924069"/>
                  </a:lnTo>
                  <a:lnTo>
                    <a:pt x="681240" y="4971288"/>
                  </a:lnTo>
                  <a:lnTo>
                    <a:pt x="696315" y="5017719"/>
                  </a:lnTo>
                  <a:lnTo>
                    <a:pt x="711835" y="5064328"/>
                  </a:lnTo>
                  <a:lnTo>
                    <a:pt x="727824" y="5111051"/>
                  </a:lnTo>
                  <a:lnTo>
                    <a:pt x="744296" y="5157800"/>
                  </a:lnTo>
                  <a:lnTo>
                    <a:pt x="761263" y="5204460"/>
                  </a:lnTo>
                  <a:lnTo>
                    <a:pt x="778751" y="5250967"/>
                  </a:lnTo>
                  <a:lnTo>
                    <a:pt x="796772" y="5297233"/>
                  </a:lnTo>
                  <a:lnTo>
                    <a:pt x="815352" y="5343156"/>
                  </a:lnTo>
                  <a:lnTo>
                    <a:pt x="827684" y="5367680"/>
                  </a:lnTo>
                  <a:lnTo>
                    <a:pt x="839736" y="5393067"/>
                  </a:lnTo>
                  <a:lnTo>
                    <a:pt x="864120" y="5445264"/>
                  </a:lnTo>
                  <a:close/>
                </a:path>
                <a:path w="1164590" h="5654675">
                  <a:moveTo>
                    <a:pt x="1164348" y="5654052"/>
                  </a:moveTo>
                  <a:lnTo>
                    <a:pt x="1140523" y="5608129"/>
                  </a:lnTo>
                  <a:lnTo>
                    <a:pt x="1117320" y="5561825"/>
                  </a:lnTo>
                  <a:lnTo>
                    <a:pt x="1094600" y="5515089"/>
                  </a:lnTo>
                  <a:lnTo>
                    <a:pt x="1072222" y="5467896"/>
                  </a:lnTo>
                  <a:lnTo>
                    <a:pt x="1050061" y="5420220"/>
                  </a:lnTo>
                  <a:lnTo>
                    <a:pt x="1005852" y="5323344"/>
                  </a:lnTo>
                  <a:lnTo>
                    <a:pt x="984834" y="5276850"/>
                  </a:lnTo>
                  <a:lnTo>
                    <a:pt x="964425" y="5229885"/>
                  </a:lnTo>
                  <a:lnTo>
                    <a:pt x="944549" y="5182565"/>
                  </a:lnTo>
                  <a:lnTo>
                    <a:pt x="925118" y="5134978"/>
                  </a:lnTo>
                  <a:lnTo>
                    <a:pt x="906068" y="5087239"/>
                  </a:lnTo>
                  <a:lnTo>
                    <a:pt x="887310" y="5039423"/>
                  </a:lnTo>
                  <a:lnTo>
                    <a:pt x="832116" y="4896624"/>
                  </a:lnTo>
                  <a:lnTo>
                    <a:pt x="826160" y="4881765"/>
                  </a:lnTo>
                  <a:lnTo>
                    <a:pt x="813676" y="4852047"/>
                  </a:lnTo>
                  <a:lnTo>
                    <a:pt x="807732" y="4837188"/>
                  </a:lnTo>
                  <a:lnTo>
                    <a:pt x="807796" y="4864252"/>
                  </a:lnTo>
                  <a:lnTo>
                    <a:pt x="809650" y="4921834"/>
                  </a:lnTo>
                  <a:lnTo>
                    <a:pt x="851039" y="5049469"/>
                  </a:lnTo>
                  <a:lnTo>
                    <a:pt x="870508" y="5098212"/>
                  </a:lnTo>
                  <a:lnTo>
                    <a:pt x="890219" y="5146751"/>
                  </a:lnTo>
                  <a:lnTo>
                    <a:pt x="910272" y="5195074"/>
                  </a:lnTo>
                  <a:lnTo>
                    <a:pt x="930808" y="5243157"/>
                  </a:lnTo>
                  <a:lnTo>
                    <a:pt x="951966" y="5290998"/>
                  </a:lnTo>
                  <a:lnTo>
                    <a:pt x="973848" y="5338584"/>
                  </a:lnTo>
                  <a:lnTo>
                    <a:pt x="994359" y="5384279"/>
                  </a:lnTo>
                  <a:lnTo>
                    <a:pt x="1015352" y="5429910"/>
                  </a:lnTo>
                  <a:lnTo>
                    <a:pt x="1036739" y="5475376"/>
                  </a:lnTo>
                  <a:lnTo>
                    <a:pt x="1058456" y="5520601"/>
                  </a:lnTo>
                  <a:lnTo>
                    <a:pt x="1080414" y="5565508"/>
                  </a:lnTo>
                  <a:lnTo>
                    <a:pt x="1102525" y="5610022"/>
                  </a:lnTo>
                  <a:lnTo>
                    <a:pt x="1124724" y="5654052"/>
                  </a:lnTo>
                  <a:lnTo>
                    <a:pt x="1164348" y="5654052"/>
                  </a:lnTo>
                  <a:close/>
                </a:path>
              </a:pathLst>
            </a:custGeom>
            <a:solidFill>
              <a:srgbClr val="756E54"/>
            </a:solidFill>
          </p:spPr>
          <p:txBody>
            <a:bodyPr wrap="square" lIns="0" tIns="0" rIns="0" bIns="0" rtlCol="0"/>
            <a:lstStyle/>
            <a:p>
              <a:endParaRPr sz="1588"/>
            </a:p>
          </p:txBody>
        </p:sp>
        <p:sp>
          <p:nvSpPr>
            <p:cNvPr id="6" name="object 6"/>
            <p:cNvSpPr/>
            <p:nvPr/>
          </p:nvSpPr>
          <p:spPr>
            <a:xfrm>
              <a:off x="917448" y="6480047"/>
              <a:ext cx="111252" cy="231648"/>
            </a:xfrm>
            <a:prstGeom prst="rect">
              <a:avLst/>
            </a:prstGeom>
            <a:blipFill>
              <a:blip r:embed="rId4" cstate="print"/>
              <a:stretch>
                <a:fillRect/>
              </a:stretch>
            </a:blipFill>
          </p:spPr>
          <p:txBody>
            <a:bodyPr wrap="square" lIns="0" tIns="0" rIns="0" bIns="0" rtlCol="0"/>
            <a:lstStyle/>
            <a:p>
              <a:endParaRPr sz="1588"/>
            </a:p>
          </p:txBody>
        </p:sp>
        <p:sp>
          <p:nvSpPr>
            <p:cNvPr id="7" name="object 7"/>
            <p:cNvSpPr/>
            <p:nvPr/>
          </p:nvSpPr>
          <p:spPr>
            <a:xfrm>
              <a:off x="414515" y="3653027"/>
              <a:ext cx="1553210" cy="2242185"/>
            </a:xfrm>
            <a:custGeom>
              <a:avLst/>
              <a:gdLst/>
              <a:ahLst/>
              <a:cxnLst/>
              <a:rect l="l" t="t" r="r" b="b"/>
              <a:pathLst>
                <a:path w="1553210" h="2242185">
                  <a:moveTo>
                    <a:pt x="68592" y="1216164"/>
                  </a:moveTo>
                  <a:lnTo>
                    <a:pt x="61785" y="1166622"/>
                  </a:lnTo>
                  <a:lnTo>
                    <a:pt x="55854" y="1116863"/>
                  </a:lnTo>
                  <a:lnTo>
                    <a:pt x="50596" y="1067041"/>
                  </a:lnTo>
                  <a:lnTo>
                    <a:pt x="45758" y="1017282"/>
                  </a:lnTo>
                  <a:lnTo>
                    <a:pt x="41160" y="967740"/>
                  </a:lnTo>
                  <a:lnTo>
                    <a:pt x="36588" y="963168"/>
                  </a:lnTo>
                  <a:lnTo>
                    <a:pt x="27444" y="921308"/>
                  </a:lnTo>
                  <a:lnTo>
                    <a:pt x="9144" y="835875"/>
                  </a:lnTo>
                  <a:lnTo>
                    <a:pt x="0" y="794004"/>
                  </a:lnTo>
                  <a:lnTo>
                    <a:pt x="0" y="826008"/>
                  </a:lnTo>
                  <a:lnTo>
                    <a:pt x="3911" y="871067"/>
                  </a:lnTo>
                  <a:lnTo>
                    <a:pt x="12865" y="962317"/>
                  </a:lnTo>
                  <a:lnTo>
                    <a:pt x="16776" y="1007364"/>
                  </a:lnTo>
                  <a:lnTo>
                    <a:pt x="29159" y="1059497"/>
                  </a:lnTo>
                  <a:lnTo>
                    <a:pt x="42684" y="1111199"/>
                  </a:lnTo>
                  <a:lnTo>
                    <a:pt x="56210" y="1163180"/>
                  </a:lnTo>
                  <a:lnTo>
                    <a:pt x="68592" y="1216164"/>
                  </a:lnTo>
                  <a:close/>
                </a:path>
                <a:path w="1553210" h="2242185">
                  <a:moveTo>
                    <a:pt x="1552968" y="0"/>
                  </a:moveTo>
                  <a:lnTo>
                    <a:pt x="1548396" y="0"/>
                  </a:lnTo>
                  <a:lnTo>
                    <a:pt x="1489532" y="53911"/>
                  </a:lnTo>
                  <a:lnTo>
                    <a:pt x="1461160" y="80378"/>
                  </a:lnTo>
                  <a:lnTo>
                    <a:pt x="1434096" y="106680"/>
                  </a:lnTo>
                  <a:lnTo>
                    <a:pt x="1407566" y="136334"/>
                  </a:lnTo>
                  <a:lnTo>
                    <a:pt x="1380756" y="165544"/>
                  </a:lnTo>
                  <a:lnTo>
                    <a:pt x="1353934" y="193916"/>
                  </a:lnTo>
                  <a:lnTo>
                    <a:pt x="1327416" y="220980"/>
                  </a:lnTo>
                  <a:lnTo>
                    <a:pt x="1290586" y="260629"/>
                  </a:lnTo>
                  <a:lnTo>
                    <a:pt x="1254772" y="300342"/>
                  </a:lnTo>
                  <a:lnTo>
                    <a:pt x="1219974" y="340233"/>
                  </a:lnTo>
                  <a:lnTo>
                    <a:pt x="1186192" y="380390"/>
                  </a:lnTo>
                  <a:lnTo>
                    <a:pt x="1153426" y="420865"/>
                  </a:lnTo>
                  <a:lnTo>
                    <a:pt x="1121676" y="461772"/>
                  </a:lnTo>
                  <a:lnTo>
                    <a:pt x="1088466" y="503466"/>
                  </a:lnTo>
                  <a:lnTo>
                    <a:pt x="1055890" y="545465"/>
                  </a:lnTo>
                  <a:lnTo>
                    <a:pt x="1023950" y="587794"/>
                  </a:lnTo>
                  <a:lnTo>
                    <a:pt x="992644" y="630428"/>
                  </a:lnTo>
                  <a:lnTo>
                    <a:pt x="961974" y="673392"/>
                  </a:lnTo>
                  <a:lnTo>
                    <a:pt x="931938" y="716661"/>
                  </a:lnTo>
                  <a:lnTo>
                    <a:pt x="902538" y="760260"/>
                  </a:lnTo>
                  <a:lnTo>
                    <a:pt x="873772" y="804164"/>
                  </a:lnTo>
                  <a:lnTo>
                    <a:pt x="845642" y="848398"/>
                  </a:lnTo>
                  <a:lnTo>
                    <a:pt x="818146" y="892937"/>
                  </a:lnTo>
                  <a:lnTo>
                    <a:pt x="791286" y="937806"/>
                  </a:lnTo>
                  <a:lnTo>
                    <a:pt x="765060" y="982980"/>
                  </a:lnTo>
                  <a:lnTo>
                    <a:pt x="740791" y="1026033"/>
                  </a:lnTo>
                  <a:lnTo>
                    <a:pt x="717232" y="1069340"/>
                  </a:lnTo>
                  <a:lnTo>
                    <a:pt x="694397" y="1112926"/>
                  </a:lnTo>
                  <a:lnTo>
                    <a:pt x="672299" y="1156779"/>
                  </a:lnTo>
                  <a:lnTo>
                    <a:pt x="650925" y="1200899"/>
                  </a:lnTo>
                  <a:lnTo>
                    <a:pt x="630301" y="1245298"/>
                  </a:lnTo>
                  <a:lnTo>
                    <a:pt x="610438" y="1289964"/>
                  </a:lnTo>
                  <a:lnTo>
                    <a:pt x="591324" y="1334897"/>
                  </a:lnTo>
                  <a:lnTo>
                    <a:pt x="572985" y="1380096"/>
                  </a:lnTo>
                  <a:lnTo>
                    <a:pt x="555421" y="1425575"/>
                  </a:lnTo>
                  <a:lnTo>
                    <a:pt x="538657" y="1471320"/>
                  </a:lnTo>
                  <a:lnTo>
                    <a:pt x="522668" y="1517345"/>
                  </a:lnTo>
                  <a:lnTo>
                    <a:pt x="507504" y="1563624"/>
                  </a:lnTo>
                  <a:lnTo>
                    <a:pt x="491312" y="1612239"/>
                  </a:lnTo>
                  <a:lnTo>
                    <a:pt x="476262" y="1661248"/>
                  </a:lnTo>
                  <a:lnTo>
                    <a:pt x="462368" y="1710651"/>
                  </a:lnTo>
                  <a:lnTo>
                    <a:pt x="449643" y="1760397"/>
                  </a:lnTo>
                  <a:lnTo>
                    <a:pt x="438073" y="1810461"/>
                  </a:lnTo>
                  <a:lnTo>
                    <a:pt x="427685" y="1860804"/>
                  </a:lnTo>
                  <a:lnTo>
                    <a:pt x="418452" y="1911413"/>
                  </a:lnTo>
                  <a:lnTo>
                    <a:pt x="410413" y="1962238"/>
                  </a:lnTo>
                  <a:lnTo>
                    <a:pt x="403555" y="2013254"/>
                  </a:lnTo>
                  <a:lnTo>
                    <a:pt x="397891" y="2064435"/>
                  </a:lnTo>
                  <a:lnTo>
                    <a:pt x="393420" y="2115731"/>
                  </a:lnTo>
                  <a:lnTo>
                    <a:pt x="390144" y="2167128"/>
                  </a:lnTo>
                  <a:lnTo>
                    <a:pt x="397865" y="2185238"/>
                  </a:lnTo>
                  <a:lnTo>
                    <a:pt x="405003" y="2203335"/>
                  </a:lnTo>
                  <a:lnTo>
                    <a:pt x="411581" y="2222004"/>
                  </a:lnTo>
                  <a:lnTo>
                    <a:pt x="417576" y="2241816"/>
                  </a:lnTo>
                  <a:lnTo>
                    <a:pt x="417626" y="2226957"/>
                  </a:lnTo>
                  <a:lnTo>
                    <a:pt x="417957" y="2212098"/>
                  </a:lnTo>
                  <a:lnTo>
                    <a:pt x="418871" y="2197239"/>
                  </a:lnTo>
                  <a:lnTo>
                    <a:pt x="420636" y="2182380"/>
                  </a:lnTo>
                  <a:lnTo>
                    <a:pt x="422490" y="2131199"/>
                  </a:lnTo>
                  <a:lnTo>
                    <a:pt x="425780" y="2079828"/>
                  </a:lnTo>
                  <a:lnTo>
                    <a:pt x="430441" y="2028304"/>
                  </a:lnTo>
                  <a:lnTo>
                    <a:pt x="436435" y="1976691"/>
                  </a:lnTo>
                  <a:lnTo>
                    <a:pt x="443725" y="1925027"/>
                  </a:lnTo>
                  <a:lnTo>
                    <a:pt x="452259" y="1873377"/>
                  </a:lnTo>
                  <a:lnTo>
                    <a:pt x="461987" y="1821802"/>
                  </a:lnTo>
                  <a:lnTo>
                    <a:pt x="472897" y="1770329"/>
                  </a:lnTo>
                  <a:lnTo>
                    <a:pt x="484924" y="1719033"/>
                  </a:lnTo>
                  <a:lnTo>
                    <a:pt x="498030" y="1667954"/>
                  </a:lnTo>
                  <a:lnTo>
                    <a:pt x="512178" y="1617154"/>
                  </a:lnTo>
                  <a:lnTo>
                    <a:pt x="527316" y="1566672"/>
                  </a:lnTo>
                  <a:lnTo>
                    <a:pt x="543788" y="1517599"/>
                  </a:lnTo>
                  <a:lnTo>
                    <a:pt x="561187" y="1468678"/>
                  </a:lnTo>
                  <a:lnTo>
                    <a:pt x="579513" y="1419948"/>
                  </a:lnTo>
                  <a:lnTo>
                    <a:pt x="598716" y="1371434"/>
                  </a:lnTo>
                  <a:lnTo>
                    <a:pt x="618782" y="1323187"/>
                  </a:lnTo>
                  <a:lnTo>
                    <a:pt x="639711" y="1275207"/>
                  </a:lnTo>
                  <a:lnTo>
                    <a:pt x="661454" y="1227556"/>
                  </a:lnTo>
                  <a:lnTo>
                    <a:pt x="683996" y="1180261"/>
                  </a:lnTo>
                  <a:lnTo>
                    <a:pt x="707339" y="1133335"/>
                  </a:lnTo>
                  <a:lnTo>
                    <a:pt x="731431" y="1086827"/>
                  </a:lnTo>
                  <a:lnTo>
                    <a:pt x="756259" y="1040765"/>
                  </a:lnTo>
                  <a:lnTo>
                    <a:pt x="781824" y="995172"/>
                  </a:lnTo>
                  <a:lnTo>
                    <a:pt x="806958" y="948944"/>
                  </a:lnTo>
                  <a:lnTo>
                    <a:pt x="832853" y="903211"/>
                  </a:lnTo>
                  <a:lnTo>
                    <a:pt x="859472" y="857973"/>
                  </a:lnTo>
                  <a:lnTo>
                    <a:pt x="886802" y="813206"/>
                  </a:lnTo>
                  <a:lnTo>
                    <a:pt x="914831" y="768896"/>
                  </a:lnTo>
                  <a:lnTo>
                    <a:pt x="943559" y="725043"/>
                  </a:lnTo>
                  <a:lnTo>
                    <a:pt x="972934" y="681647"/>
                  </a:lnTo>
                  <a:lnTo>
                    <a:pt x="1002969" y="638670"/>
                  </a:lnTo>
                  <a:lnTo>
                    <a:pt x="1033640" y="596125"/>
                  </a:lnTo>
                  <a:lnTo>
                    <a:pt x="1064920" y="553999"/>
                  </a:lnTo>
                  <a:lnTo>
                    <a:pt x="1096810" y="512267"/>
                  </a:lnTo>
                  <a:lnTo>
                    <a:pt x="1129296" y="470916"/>
                  </a:lnTo>
                  <a:lnTo>
                    <a:pt x="1161554" y="429171"/>
                  </a:lnTo>
                  <a:lnTo>
                    <a:pt x="1194371" y="387832"/>
                  </a:lnTo>
                  <a:lnTo>
                    <a:pt x="1227785" y="347091"/>
                  </a:lnTo>
                  <a:lnTo>
                    <a:pt x="1261821" y="307124"/>
                  </a:lnTo>
                  <a:lnTo>
                    <a:pt x="1296543" y="268071"/>
                  </a:lnTo>
                  <a:lnTo>
                    <a:pt x="1331988" y="230124"/>
                  </a:lnTo>
                  <a:lnTo>
                    <a:pt x="1384757" y="170688"/>
                  </a:lnTo>
                  <a:lnTo>
                    <a:pt x="1411490" y="140970"/>
                  </a:lnTo>
                  <a:lnTo>
                    <a:pt x="1438668" y="111252"/>
                  </a:lnTo>
                  <a:lnTo>
                    <a:pt x="1494104" y="56197"/>
                  </a:lnTo>
                  <a:lnTo>
                    <a:pt x="1523314" y="27889"/>
                  </a:lnTo>
                  <a:lnTo>
                    <a:pt x="1552968" y="0"/>
                  </a:lnTo>
                  <a:close/>
                </a:path>
              </a:pathLst>
            </a:custGeom>
            <a:solidFill>
              <a:srgbClr val="756E54"/>
            </a:solidFill>
          </p:spPr>
          <p:txBody>
            <a:bodyPr wrap="square" lIns="0" tIns="0" rIns="0" bIns="0" rtlCol="0"/>
            <a:lstStyle/>
            <a:p>
              <a:endParaRPr sz="1588"/>
            </a:p>
          </p:txBody>
        </p:sp>
        <p:sp>
          <p:nvSpPr>
            <p:cNvPr id="8" name="object 8"/>
            <p:cNvSpPr/>
            <p:nvPr/>
          </p:nvSpPr>
          <p:spPr>
            <a:xfrm>
              <a:off x="886967" y="6502908"/>
              <a:ext cx="99060" cy="208788"/>
            </a:xfrm>
            <a:prstGeom prst="rect">
              <a:avLst/>
            </a:prstGeom>
            <a:blipFill>
              <a:blip r:embed="rId5" cstate="print"/>
              <a:stretch>
                <a:fillRect/>
              </a:stretch>
            </a:blipFill>
          </p:spPr>
          <p:txBody>
            <a:bodyPr wrap="square" lIns="0" tIns="0" rIns="0" bIns="0" rtlCol="0"/>
            <a:lstStyle/>
            <a:p>
              <a:endParaRPr sz="1588"/>
            </a:p>
          </p:txBody>
        </p:sp>
        <p:sp>
          <p:nvSpPr>
            <p:cNvPr id="9" name="object 9"/>
            <p:cNvSpPr/>
            <p:nvPr/>
          </p:nvSpPr>
          <p:spPr>
            <a:xfrm>
              <a:off x="0" y="1376171"/>
              <a:ext cx="1004569" cy="5340350"/>
            </a:xfrm>
            <a:custGeom>
              <a:avLst/>
              <a:gdLst/>
              <a:ahLst/>
              <a:cxnLst/>
              <a:rect l="l" t="t" r="r" b="b"/>
              <a:pathLst>
                <a:path w="1004569" h="5340350">
                  <a:moveTo>
                    <a:pt x="150863" y="0"/>
                  </a:moveTo>
                  <a:lnTo>
                    <a:pt x="0" y="0"/>
                  </a:lnTo>
                  <a:lnTo>
                    <a:pt x="0" y="5340108"/>
                  </a:lnTo>
                  <a:lnTo>
                    <a:pt x="150863" y="5340108"/>
                  </a:lnTo>
                  <a:lnTo>
                    <a:pt x="150863" y="0"/>
                  </a:lnTo>
                  <a:close/>
                </a:path>
                <a:path w="1004569" h="5340350">
                  <a:moveTo>
                    <a:pt x="835152" y="4632960"/>
                  </a:moveTo>
                  <a:lnTo>
                    <a:pt x="833386" y="4603318"/>
                  </a:lnTo>
                  <a:lnTo>
                    <a:pt x="832485" y="4574095"/>
                  </a:lnTo>
                  <a:lnTo>
                    <a:pt x="832142" y="4545736"/>
                  </a:lnTo>
                  <a:lnTo>
                    <a:pt x="832104" y="4518660"/>
                  </a:lnTo>
                  <a:lnTo>
                    <a:pt x="826096" y="4498848"/>
                  </a:lnTo>
                  <a:lnTo>
                    <a:pt x="819531" y="4480179"/>
                  </a:lnTo>
                  <a:lnTo>
                    <a:pt x="812380" y="4462081"/>
                  </a:lnTo>
                  <a:lnTo>
                    <a:pt x="804672" y="4443984"/>
                  </a:lnTo>
                  <a:lnTo>
                    <a:pt x="804672" y="4546092"/>
                  </a:lnTo>
                  <a:lnTo>
                    <a:pt x="807262" y="4555795"/>
                  </a:lnTo>
                  <a:lnTo>
                    <a:pt x="810577" y="4566475"/>
                  </a:lnTo>
                  <a:lnTo>
                    <a:pt x="814743" y="4578032"/>
                  </a:lnTo>
                  <a:lnTo>
                    <a:pt x="819912" y="4590288"/>
                  </a:lnTo>
                  <a:lnTo>
                    <a:pt x="823785" y="4601248"/>
                  </a:lnTo>
                  <a:lnTo>
                    <a:pt x="828103" y="4611624"/>
                  </a:lnTo>
                  <a:lnTo>
                    <a:pt x="832116" y="4622012"/>
                  </a:lnTo>
                  <a:lnTo>
                    <a:pt x="835152" y="4632960"/>
                  </a:lnTo>
                  <a:close/>
                </a:path>
                <a:path w="1004569" h="5340350">
                  <a:moveTo>
                    <a:pt x="1004316" y="5335536"/>
                  </a:moveTo>
                  <a:lnTo>
                    <a:pt x="984161" y="5290223"/>
                  </a:lnTo>
                  <a:lnTo>
                    <a:pt x="965606" y="5244109"/>
                  </a:lnTo>
                  <a:lnTo>
                    <a:pt x="948461" y="5197487"/>
                  </a:lnTo>
                  <a:lnTo>
                    <a:pt x="932472" y="5150650"/>
                  </a:lnTo>
                  <a:lnTo>
                    <a:pt x="917448" y="5103888"/>
                  </a:lnTo>
                  <a:lnTo>
                    <a:pt x="906487" y="5079898"/>
                  </a:lnTo>
                  <a:lnTo>
                    <a:pt x="917448" y="5103876"/>
                  </a:lnTo>
                  <a:lnTo>
                    <a:pt x="915606" y="5098148"/>
                  </a:lnTo>
                  <a:lnTo>
                    <a:pt x="914209" y="5092255"/>
                  </a:lnTo>
                  <a:lnTo>
                    <a:pt x="912507" y="5086096"/>
                  </a:lnTo>
                  <a:lnTo>
                    <a:pt x="909828" y="5079492"/>
                  </a:lnTo>
                  <a:lnTo>
                    <a:pt x="896277" y="5031029"/>
                  </a:lnTo>
                  <a:lnTo>
                    <a:pt x="884072" y="4982159"/>
                  </a:lnTo>
                  <a:lnTo>
                    <a:pt x="873188" y="4932972"/>
                  </a:lnTo>
                  <a:lnTo>
                    <a:pt x="863625" y="4883518"/>
                  </a:lnTo>
                  <a:lnTo>
                    <a:pt x="855370" y="4833861"/>
                  </a:lnTo>
                  <a:lnTo>
                    <a:pt x="848410" y="4784064"/>
                  </a:lnTo>
                  <a:lnTo>
                    <a:pt x="842721" y="4734204"/>
                  </a:lnTo>
                  <a:lnTo>
                    <a:pt x="838314" y="4684319"/>
                  </a:lnTo>
                  <a:lnTo>
                    <a:pt x="835152" y="4634484"/>
                  </a:lnTo>
                  <a:lnTo>
                    <a:pt x="831913" y="4622863"/>
                  </a:lnTo>
                  <a:lnTo>
                    <a:pt x="823150" y="4601908"/>
                  </a:lnTo>
                  <a:lnTo>
                    <a:pt x="819912" y="4590288"/>
                  </a:lnTo>
                  <a:lnTo>
                    <a:pt x="814743" y="4578909"/>
                  </a:lnTo>
                  <a:lnTo>
                    <a:pt x="810577" y="4567809"/>
                  </a:lnTo>
                  <a:lnTo>
                    <a:pt x="807262" y="4557293"/>
                  </a:lnTo>
                  <a:lnTo>
                    <a:pt x="804672" y="4547616"/>
                  </a:lnTo>
                  <a:lnTo>
                    <a:pt x="805141" y="4598467"/>
                  </a:lnTo>
                  <a:lnTo>
                    <a:pt x="806640" y="4649101"/>
                  </a:lnTo>
                  <a:lnTo>
                    <a:pt x="809218" y="4699495"/>
                  </a:lnTo>
                  <a:lnTo>
                    <a:pt x="812977" y="4749622"/>
                  </a:lnTo>
                  <a:lnTo>
                    <a:pt x="817994" y="4799457"/>
                  </a:lnTo>
                  <a:lnTo>
                    <a:pt x="824344" y="4848974"/>
                  </a:lnTo>
                  <a:lnTo>
                    <a:pt x="832104" y="4898136"/>
                  </a:lnTo>
                  <a:lnTo>
                    <a:pt x="843051" y="4925809"/>
                  </a:lnTo>
                  <a:lnTo>
                    <a:pt x="863815" y="4981727"/>
                  </a:lnTo>
                  <a:lnTo>
                    <a:pt x="874776" y="5009388"/>
                  </a:lnTo>
                  <a:lnTo>
                    <a:pt x="863142" y="4981511"/>
                  </a:lnTo>
                  <a:lnTo>
                    <a:pt x="852665" y="4953190"/>
                  </a:lnTo>
                  <a:lnTo>
                    <a:pt x="842187" y="4925174"/>
                  </a:lnTo>
                  <a:lnTo>
                    <a:pt x="830567" y="4898136"/>
                  </a:lnTo>
                  <a:lnTo>
                    <a:pt x="840270" y="4946599"/>
                  </a:lnTo>
                  <a:lnTo>
                    <a:pt x="850950" y="4995481"/>
                  </a:lnTo>
                  <a:lnTo>
                    <a:pt x="862507" y="5044084"/>
                  </a:lnTo>
                  <a:lnTo>
                    <a:pt x="874776" y="5091696"/>
                  </a:lnTo>
                  <a:lnTo>
                    <a:pt x="905446" y="5169522"/>
                  </a:lnTo>
                  <a:lnTo>
                    <a:pt x="924369" y="5211864"/>
                  </a:lnTo>
                  <a:lnTo>
                    <a:pt x="943800" y="5253698"/>
                  </a:lnTo>
                  <a:lnTo>
                    <a:pt x="963815" y="5294947"/>
                  </a:lnTo>
                  <a:lnTo>
                    <a:pt x="984504" y="5335536"/>
                  </a:lnTo>
                  <a:lnTo>
                    <a:pt x="1004316" y="5335536"/>
                  </a:lnTo>
                  <a:close/>
                </a:path>
              </a:pathLst>
            </a:custGeom>
            <a:solidFill>
              <a:srgbClr val="756E54"/>
            </a:solidFill>
          </p:spPr>
          <p:txBody>
            <a:bodyPr wrap="square" lIns="0" tIns="0" rIns="0" bIns="0" rtlCol="0"/>
            <a:lstStyle/>
            <a:p>
              <a:endParaRPr sz="1588"/>
            </a:p>
          </p:txBody>
        </p:sp>
        <p:sp>
          <p:nvSpPr>
            <p:cNvPr id="10" name="object 10"/>
            <p:cNvSpPr/>
            <p:nvPr/>
          </p:nvSpPr>
          <p:spPr>
            <a:xfrm>
              <a:off x="0" y="1647444"/>
              <a:ext cx="1313815" cy="419100"/>
            </a:xfrm>
            <a:custGeom>
              <a:avLst/>
              <a:gdLst/>
              <a:ahLst/>
              <a:cxnLst/>
              <a:rect l="l" t="t" r="r" b="b"/>
              <a:pathLst>
                <a:path w="1313815" h="419100">
                  <a:moveTo>
                    <a:pt x="1110996" y="419100"/>
                  </a:moveTo>
                  <a:lnTo>
                    <a:pt x="1028700" y="419100"/>
                  </a:lnTo>
                  <a:lnTo>
                    <a:pt x="0" y="416061"/>
                  </a:lnTo>
                  <a:lnTo>
                    <a:pt x="0" y="138685"/>
                  </a:lnTo>
                  <a:lnTo>
                    <a:pt x="1524" y="0"/>
                  </a:lnTo>
                  <a:lnTo>
                    <a:pt x="1106424" y="1524"/>
                  </a:lnTo>
                  <a:lnTo>
                    <a:pt x="1110996" y="6096"/>
                  </a:lnTo>
                  <a:lnTo>
                    <a:pt x="1114044" y="6096"/>
                  </a:lnTo>
                  <a:lnTo>
                    <a:pt x="1114044" y="9144"/>
                  </a:lnTo>
                  <a:lnTo>
                    <a:pt x="1118616" y="9144"/>
                  </a:lnTo>
                  <a:lnTo>
                    <a:pt x="1307592" y="198120"/>
                  </a:lnTo>
                  <a:lnTo>
                    <a:pt x="1311878" y="204073"/>
                  </a:lnTo>
                  <a:lnTo>
                    <a:pt x="1313307" y="210312"/>
                  </a:lnTo>
                  <a:lnTo>
                    <a:pt x="1311878" y="216550"/>
                  </a:lnTo>
                  <a:lnTo>
                    <a:pt x="1307592" y="222504"/>
                  </a:lnTo>
                  <a:lnTo>
                    <a:pt x="1117092" y="413004"/>
                  </a:lnTo>
                  <a:lnTo>
                    <a:pt x="1115568" y="413004"/>
                  </a:lnTo>
                  <a:lnTo>
                    <a:pt x="1114044" y="414528"/>
                  </a:lnTo>
                  <a:lnTo>
                    <a:pt x="1110996" y="419100"/>
                  </a:lnTo>
                  <a:close/>
                </a:path>
              </a:pathLst>
            </a:custGeom>
            <a:solidFill>
              <a:srgbClr val="A52F0F"/>
            </a:solidFill>
          </p:spPr>
          <p:txBody>
            <a:bodyPr wrap="square" lIns="0" tIns="0" rIns="0" bIns="0" rtlCol="0"/>
            <a:lstStyle/>
            <a:p>
              <a:endParaRPr sz="1588"/>
            </a:p>
          </p:txBody>
        </p:sp>
      </p:grpSp>
      <p:sp>
        <p:nvSpPr>
          <p:cNvPr id="11" name="object 11"/>
          <p:cNvSpPr txBox="1"/>
          <p:nvPr/>
        </p:nvSpPr>
        <p:spPr>
          <a:xfrm>
            <a:off x="1792941" y="1472450"/>
            <a:ext cx="4840941" cy="4545555"/>
          </a:xfrm>
          <a:prstGeom prst="rect">
            <a:avLst/>
          </a:prstGeom>
        </p:spPr>
        <p:txBody>
          <a:bodyPr vert="horz" wrap="square" lIns="0" tIns="91328" rIns="0" bIns="0" rtlCol="0">
            <a:spAutoFit/>
          </a:bodyPr>
          <a:lstStyle/>
          <a:p>
            <a:pPr marL="49029" algn="ctr">
              <a:spcBef>
                <a:spcPts val="1284"/>
              </a:spcBef>
            </a:pPr>
            <a:r>
              <a:rPr lang="vi-VN" sz="1765" b="1" spc="-4" dirty="0">
                <a:solidFill>
                  <a:srgbClr val="0000E6"/>
                </a:solidFill>
                <a:latin typeface="Times New Roman"/>
                <a:cs typeface="Times New Roman"/>
              </a:rPr>
              <a:t>            BÀI </a:t>
            </a:r>
            <a:r>
              <a:rPr lang="vi-VN" sz="1765" b="1" spc="22" dirty="0">
                <a:solidFill>
                  <a:srgbClr val="0000E6"/>
                </a:solidFill>
                <a:latin typeface="Times New Roman"/>
                <a:cs typeface="Times New Roman"/>
              </a:rPr>
              <a:t>11. TẠO MỤC LỤC TỰ ĐỘNG</a:t>
            </a:r>
          </a:p>
          <a:p>
            <a:r>
              <a:rPr lang="vi-VN" sz="1588" b="1" dirty="0">
                <a:solidFill>
                  <a:srgbClr val="FF0000"/>
                </a:solidFill>
              </a:rPr>
              <a:t>Bước 2: Chèn mục lục tự động trong Word</a:t>
            </a:r>
          </a:p>
          <a:p>
            <a:pPr marL="252146" indent="-252146" algn="just">
              <a:lnSpc>
                <a:spcPct val="150000"/>
              </a:lnSpc>
              <a:buFont typeface="Wingdings" pitchFamily="2" charset="2"/>
              <a:buChar char="v"/>
            </a:pPr>
            <a:r>
              <a:rPr lang="vi-VN" sz="1588" dirty="0"/>
              <a:t>Đặt con trỏ vào tài liệu nơi bạn muốn đặt mục lục tự động (thường là trang đầu tiên hoặc trang cuối)</a:t>
            </a:r>
          </a:p>
          <a:p>
            <a:pPr marL="252146" indent="-252146" algn="just">
              <a:lnSpc>
                <a:spcPct val="150000"/>
              </a:lnSpc>
              <a:buFont typeface="Wingdings" pitchFamily="2" charset="2"/>
              <a:buChar char="v"/>
            </a:pPr>
            <a:r>
              <a:rPr lang="vi-VN" sz="1588" dirty="0"/>
              <a:t>Kích Tab </a:t>
            </a:r>
            <a:r>
              <a:rPr lang="vi-VN" sz="1588" b="1" dirty="0"/>
              <a:t>References</a:t>
            </a:r>
            <a:endParaRPr lang="vi-VN" sz="1588" dirty="0"/>
          </a:p>
          <a:p>
            <a:pPr marL="252146" indent="-252146" algn="just">
              <a:lnSpc>
                <a:spcPct val="150000"/>
              </a:lnSpc>
              <a:buFont typeface="Wingdings" pitchFamily="2" charset="2"/>
              <a:buChar char="v"/>
            </a:pPr>
            <a:r>
              <a:rPr lang="vi-VN" sz="1588" dirty="0"/>
              <a:t>Kích nút </a:t>
            </a:r>
            <a:r>
              <a:rPr lang="vi-VN" sz="1588" b="1" dirty="0"/>
              <a:t>Table of Contents</a:t>
            </a:r>
            <a:r>
              <a:rPr lang="vi-VN" sz="1588" dirty="0"/>
              <a:t> và chọn các mẫu mục lục có sẵn. Nếu không thích, bạn có thể kích vào </a:t>
            </a:r>
            <a:r>
              <a:rPr lang="vi-VN" sz="1588" b="1" dirty="0"/>
              <a:t>Insert Table of Contents</a:t>
            </a:r>
            <a:r>
              <a:rPr lang="vi-VN" sz="1588" dirty="0"/>
              <a:t> và định dạng mục lục theo cách riêng của mình.</a:t>
            </a:r>
          </a:p>
          <a:p>
            <a:pPr marL="252146" indent="-252146" algn="just">
              <a:lnSpc>
                <a:spcPct val="150000"/>
              </a:lnSpc>
              <a:buFont typeface="Wingdings" pitchFamily="2" charset="2"/>
              <a:buChar char="v"/>
            </a:pPr>
            <a:r>
              <a:rPr lang="vi-VN" sz="1588" dirty="0"/>
              <a:t>Trên các phiên bản Word 2016, 2019, Word 365 bạn có thêm một tùy chọn là </a:t>
            </a:r>
            <a:r>
              <a:rPr lang="vi-VN" sz="1588" b="1" dirty="0"/>
              <a:t>Custom Table of Contents</a:t>
            </a:r>
            <a:r>
              <a:rPr lang="vi-VN" sz="1588" dirty="0"/>
              <a:t> để chỉnh sửa kiểu mục lục.</a:t>
            </a:r>
          </a:p>
          <a:p>
            <a:endParaRPr lang="vi-VN" sz="1765" dirty="0"/>
          </a:p>
        </p:txBody>
      </p:sp>
      <p:sp>
        <p:nvSpPr>
          <p:cNvPr id="12" name="object 12"/>
          <p:cNvSpPr/>
          <p:nvPr/>
        </p:nvSpPr>
        <p:spPr>
          <a:xfrm>
            <a:off x="1658471" y="933225"/>
            <a:ext cx="8875059" cy="281268"/>
          </a:xfrm>
          <a:custGeom>
            <a:avLst/>
            <a:gdLst/>
            <a:ahLst/>
            <a:cxnLst/>
            <a:rect l="l" t="t" r="r" b="b"/>
            <a:pathLst>
              <a:path w="10058400" h="318769">
                <a:moveTo>
                  <a:pt x="10058400" y="318516"/>
                </a:moveTo>
                <a:lnTo>
                  <a:pt x="0" y="318516"/>
                </a:lnTo>
                <a:lnTo>
                  <a:pt x="0" y="0"/>
                </a:lnTo>
                <a:lnTo>
                  <a:pt x="10058400" y="0"/>
                </a:lnTo>
                <a:lnTo>
                  <a:pt x="10058400" y="318516"/>
                </a:lnTo>
                <a:close/>
              </a:path>
            </a:pathLst>
          </a:custGeom>
          <a:solidFill>
            <a:srgbClr val="FFBF00"/>
          </a:solidFill>
        </p:spPr>
        <p:txBody>
          <a:bodyPr wrap="square" lIns="0" tIns="0" rIns="0" bIns="0" rtlCol="0"/>
          <a:lstStyle/>
          <a:p>
            <a:endParaRPr sz="1588"/>
          </a:p>
        </p:txBody>
      </p:sp>
      <p:sp>
        <p:nvSpPr>
          <p:cNvPr id="13" name="object 13"/>
          <p:cNvSpPr txBox="1"/>
          <p:nvPr/>
        </p:nvSpPr>
        <p:spPr>
          <a:xfrm>
            <a:off x="2085619" y="978510"/>
            <a:ext cx="4666129" cy="212124"/>
          </a:xfrm>
          <a:prstGeom prst="rect">
            <a:avLst/>
          </a:prstGeom>
        </p:spPr>
        <p:txBody>
          <a:bodyPr vert="horz" wrap="square" lIns="0" tIns="15128" rIns="0" bIns="0" rtlCol="0">
            <a:spAutoFit/>
          </a:bodyPr>
          <a:lstStyle/>
          <a:p>
            <a:pPr marL="11206">
              <a:spcBef>
                <a:spcPts val="119"/>
              </a:spcBef>
              <a:tabLst>
                <a:tab pos="3744085" algn="l"/>
              </a:tabLst>
            </a:pPr>
            <a:r>
              <a:rPr sz="1279" b="1" spc="22" dirty="0">
                <a:latin typeface="Times New Roman"/>
                <a:cs typeface="Times New Roman"/>
              </a:rPr>
              <a:t>T</a:t>
            </a:r>
            <a:r>
              <a:rPr sz="1279" b="1" spc="31" dirty="0">
                <a:latin typeface="Times New Roman"/>
                <a:cs typeface="Times New Roman"/>
              </a:rPr>
              <a:t>R</a:t>
            </a:r>
            <a:r>
              <a:rPr sz="1279" b="1" spc="18" dirty="0">
                <a:latin typeface="Times New Roman"/>
                <a:cs typeface="Times New Roman"/>
              </a:rPr>
              <a:t>U</a:t>
            </a:r>
            <a:r>
              <a:rPr sz="1279" b="1" spc="31" dirty="0">
                <a:latin typeface="Times New Roman"/>
                <a:cs typeface="Times New Roman"/>
              </a:rPr>
              <a:t>N</a:t>
            </a:r>
            <a:r>
              <a:rPr sz="1279" b="1" spc="22" dirty="0">
                <a:latin typeface="Times New Roman"/>
                <a:cs typeface="Times New Roman"/>
              </a:rPr>
              <a:t>G</a:t>
            </a:r>
            <a:r>
              <a:rPr sz="1279" b="1" spc="-44" dirty="0">
                <a:latin typeface="Times New Roman"/>
                <a:cs typeface="Times New Roman"/>
              </a:rPr>
              <a:t> </a:t>
            </a:r>
            <a:r>
              <a:rPr sz="1279" b="1" spc="22" dirty="0">
                <a:latin typeface="Times New Roman"/>
                <a:cs typeface="Times New Roman"/>
              </a:rPr>
              <a:t>T</a:t>
            </a:r>
            <a:r>
              <a:rPr sz="1279" b="1" spc="18" dirty="0">
                <a:latin typeface="Times New Roman"/>
                <a:cs typeface="Times New Roman"/>
              </a:rPr>
              <a:t>Â</a:t>
            </a:r>
            <a:r>
              <a:rPr sz="1279" b="1" spc="31" dirty="0">
                <a:latin typeface="Times New Roman"/>
                <a:cs typeface="Times New Roman"/>
              </a:rPr>
              <a:t>M</a:t>
            </a:r>
            <a:r>
              <a:rPr sz="1279" b="1" spc="-26" dirty="0">
                <a:latin typeface="Times New Roman"/>
                <a:cs typeface="Times New Roman"/>
              </a:rPr>
              <a:t> </a:t>
            </a:r>
            <a:r>
              <a:rPr sz="1279" b="1" spc="9" dirty="0">
                <a:latin typeface="Times New Roman"/>
                <a:cs typeface="Times New Roman"/>
              </a:rPr>
              <a:t>T</a:t>
            </a:r>
            <a:r>
              <a:rPr sz="1279" b="1" spc="18" dirty="0">
                <a:latin typeface="Times New Roman"/>
                <a:cs typeface="Times New Roman"/>
              </a:rPr>
              <a:t>IN</a:t>
            </a:r>
            <a:r>
              <a:rPr sz="1279" b="1" spc="4" dirty="0">
                <a:latin typeface="Times New Roman"/>
                <a:cs typeface="Times New Roman"/>
              </a:rPr>
              <a:t> </a:t>
            </a:r>
            <a:r>
              <a:rPr sz="1279" b="1" spc="9" dirty="0">
                <a:latin typeface="Times New Roman"/>
                <a:cs typeface="Times New Roman"/>
              </a:rPr>
              <a:t>H</a:t>
            </a:r>
            <a:r>
              <a:rPr sz="1279" b="1" spc="22" dirty="0">
                <a:latin typeface="Times New Roman"/>
                <a:cs typeface="Times New Roman"/>
              </a:rPr>
              <a:t>ỌC</a:t>
            </a:r>
            <a:r>
              <a:rPr sz="1279" b="1" spc="4" dirty="0">
                <a:latin typeface="Times New Roman"/>
                <a:cs typeface="Times New Roman"/>
              </a:rPr>
              <a:t> </a:t>
            </a:r>
            <a:r>
              <a:rPr sz="1279" b="1" spc="22" dirty="0">
                <a:latin typeface="Times New Roman"/>
                <a:cs typeface="Times New Roman"/>
              </a:rPr>
              <a:t>S</a:t>
            </a:r>
            <a:r>
              <a:rPr sz="1279" b="1" spc="31" dirty="0">
                <a:latin typeface="Times New Roman"/>
                <a:cs typeface="Times New Roman"/>
              </a:rPr>
              <a:t>A</a:t>
            </a:r>
            <a:r>
              <a:rPr sz="1279" b="1" spc="22" dirty="0">
                <a:latin typeface="Times New Roman"/>
                <a:cs typeface="Times New Roman"/>
              </a:rPr>
              <a:t>O</a:t>
            </a:r>
            <a:r>
              <a:rPr sz="1279" b="1" spc="-31" dirty="0">
                <a:latin typeface="Times New Roman"/>
                <a:cs typeface="Times New Roman"/>
              </a:rPr>
              <a:t> </a:t>
            </a:r>
            <a:r>
              <a:rPr sz="1279" b="1" spc="4" dirty="0">
                <a:latin typeface="Times New Roman"/>
                <a:cs typeface="Times New Roman"/>
              </a:rPr>
              <a:t>V</a:t>
            </a:r>
            <a:r>
              <a:rPr sz="1279" b="1" spc="18" dirty="0">
                <a:latin typeface="Times New Roman"/>
                <a:cs typeface="Times New Roman"/>
              </a:rPr>
              <a:t>IỆT</a:t>
            </a:r>
            <a:r>
              <a:rPr sz="1279" b="1" dirty="0">
                <a:latin typeface="Times New Roman"/>
                <a:cs typeface="Times New Roman"/>
              </a:rPr>
              <a:t>	</a:t>
            </a:r>
            <a:r>
              <a:rPr sz="1279" spc="13" dirty="0">
                <a:latin typeface="Times New Roman"/>
                <a:cs typeface="Times New Roman"/>
              </a:rPr>
              <a:t>0812.</a:t>
            </a:r>
            <a:r>
              <a:rPr sz="1279" spc="-40" dirty="0">
                <a:latin typeface="Times New Roman"/>
                <a:cs typeface="Times New Roman"/>
              </a:rPr>
              <a:t>1</a:t>
            </a:r>
            <a:r>
              <a:rPr sz="1279" spc="13" dirty="0">
                <a:latin typeface="Times New Roman"/>
                <a:cs typeface="Times New Roman"/>
              </a:rPr>
              <a:t>14.345</a:t>
            </a:r>
            <a:endParaRPr sz="1279">
              <a:latin typeface="Times New Roman"/>
              <a:cs typeface="Times New Roman"/>
            </a:endParaRPr>
          </a:p>
        </p:txBody>
      </p:sp>
      <p:sp>
        <p:nvSpPr>
          <p:cNvPr id="14" name="object 14"/>
          <p:cNvSpPr txBox="1"/>
          <p:nvPr/>
        </p:nvSpPr>
        <p:spPr>
          <a:xfrm>
            <a:off x="7559354" y="923378"/>
            <a:ext cx="2780740" cy="279526"/>
          </a:xfrm>
          <a:prstGeom prst="rect">
            <a:avLst/>
          </a:prstGeom>
        </p:spPr>
        <p:txBody>
          <a:bodyPr vert="horz" wrap="square" lIns="0" tIns="14568" rIns="0" bIns="0" rtlCol="0">
            <a:spAutoFit/>
          </a:bodyPr>
          <a:lstStyle/>
          <a:p>
            <a:pPr marL="11206">
              <a:spcBef>
                <a:spcPts val="115"/>
              </a:spcBef>
              <a:tabLst>
                <a:tab pos="1456842" algn="l"/>
              </a:tabLst>
            </a:pPr>
            <a:r>
              <a:rPr sz="1279" spc="9" dirty="0">
                <a:latin typeface="Times New Roman"/>
                <a:cs typeface="Times New Roman"/>
              </a:rPr>
              <a:t>blogdaytinhoc.com	</a:t>
            </a:r>
            <a:r>
              <a:rPr sz="1721" b="1" spc="-13" dirty="0">
                <a:latin typeface="UnBatang"/>
                <a:cs typeface="UnBatang"/>
              </a:rPr>
              <a:t></a:t>
            </a:r>
            <a:r>
              <a:rPr sz="1279" spc="-13" dirty="0">
                <a:latin typeface="Times New Roman"/>
                <a:cs typeface="Times New Roman"/>
              </a:rPr>
              <a:t>Bạch </a:t>
            </a:r>
            <a:r>
              <a:rPr sz="1279" spc="18" dirty="0">
                <a:latin typeface="Times New Roman"/>
                <a:cs typeface="Times New Roman"/>
              </a:rPr>
              <a:t>Xuân</a:t>
            </a:r>
            <a:r>
              <a:rPr sz="1279" spc="-57" dirty="0">
                <a:latin typeface="Times New Roman"/>
                <a:cs typeface="Times New Roman"/>
              </a:rPr>
              <a:t> </a:t>
            </a:r>
            <a:r>
              <a:rPr sz="1279" spc="9" dirty="0">
                <a:latin typeface="Times New Roman"/>
                <a:cs typeface="Times New Roman"/>
              </a:rPr>
              <a:t>Hiến</a:t>
            </a:r>
            <a:endParaRPr sz="1279">
              <a:latin typeface="Times New Roman"/>
              <a:cs typeface="Times New Roman"/>
            </a:endParaRPr>
          </a:p>
        </p:txBody>
      </p:sp>
      <p:grpSp>
        <p:nvGrpSpPr>
          <p:cNvPr id="15" name="object 15"/>
          <p:cNvGrpSpPr/>
          <p:nvPr/>
        </p:nvGrpSpPr>
        <p:grpSpPr>
          <a:xfrm>
            <a:off x="5548705" y="933225"/>
            <a:ext cx="2022662" cy="286871"/>
            <a:chOff x="4408932" y="1057655"/>
            <a:chExt cx="2292350" cy="325120"/>
          </a:xfrm>
        </p:grpSpPr>
        <p:sp>
          <p:nvSpPr>
            <p:cNvPr id="16" name="object 16"/>
            <p:cNvSpPr/>
            <p:nvPr/>
          </p:nvSpPr>
          <p:spPr>
            <a:xfrm>
              <a:off x="4408932" y="1057655"/>
              <a:ext cx="326136" cy="324612"/>
            </a:xfrm>
            <a:prstGeom prst="rect">
              <a:avLst/>
            </a:prstGeom>
            <a:blipFill>
              <a:blip r:embed="rId6" cstate="print"/>
              <a:stretch>
                <a:fillRect/>
              </a:stretch>
            </a:blipFill>
          </p:spPr>
          <p:txBody>
            <a:bodyPr wrap="square" lIns="0" tIns="0" rIns="0" bIns="0" rtlCol="0"/>
            <a:lstStyle/>
            <a:p>
              <a:endParaRPr sz="1588"/>
            </a:p>
          </p:txBody>
        </p:sp>
        <p:sp>
          <p:nvSpPr>
            <p:cNvPr id="17" name="object 17"/>
            <p:cNvSpPr/>
            <p:nvPr/>
          </p:nvSpPr>
          <p:spPr>
            <a:xfrm>
              <a:off x="6333744" y="1057655"/>
              <a:ext cx="367283" cy="312420"/>
            </a:xfrm>
            <a:prstGeom prst="rect">
              <a:avLst/>
            </a:prstGeom>
            <a:blipFill>
              <a:blip r:embed="rId7" cstate="print"/>
              <a:stretch>
                <a:fillRect/>
              </a:stretch>
            </a:blipFill>
          </p:spPr>
          <p:txBody>
            <a:bodyPr wrap="square" lIns="0" tIns="0" rIns="0" bIns="0" rtlCol="0"/>
            <a:lstStyle/>
            <a:p>
              <a:endParaRPr sz="1588"/>
            </a:p>
          </p:txBody>
        </p:sp>
      </p:grpSp>
      <p:sp>
        <p:nvSpPr>
          <p:cNvPr id="18" name="object 6">
            <a:extLst>
              <a:ext uri="{FF2B5EF4-FFF2-40B4-BE49-F238E27FC236}">
                <a16:creationId xmlns:a16="http://schemas.microsoft.com/office/drawing/2014/main" id="{D91CF2A2-8730-6244-87FF-0CACFD5861ED}"/>
              </a:ext>
            </a:extLst>
          </p:cNvPr>
          <p:cNvSpPr/>
          <p:nvPr/>
        </p:nvSpPr>
        <p:spPr>
          <a:xfrm>
            <a:off x="1658471" y="928967"/>
            <a:ext cx="8875059" cy="281268"/>
          </a:xfrm>
          <a:custGeom>
            <a:avLst/>
            <a:gdLst/>
            <a:ahLst/>
            <a:cxnLst/>
            <a:rect l="l" t="t" r="r" b="b"/>
            <a:pathLst>
              <a:path w="10058400" h="318769">
                <a:moveTo>
                  <a:pt x="10058400" y="318516"/>
                </a:moveTo>
                <a:lnTo>
                  <a:pt x="0" y="318516"/>
                </a:lnTo>
                <a:lnTo>
                  <a:pt x="0" y="0"/>
                </a:lnTo>
                <a:lnTo>
                  <a:pt x="10058400" y="0"/>
                </a:lnTo>
                <a:lnTo>
                  <a:pt x="10058400" y="318516"/>
                </a:lnTo>
                <a:close/>
              </a:path>
            </a:pathLst>
          </a:custGeom>
          <a:solidFill>
            <a:srgbClr val="FFBF00"/>
          </a:solidFill>
        </p:spPr>
        <p:txBody>
          <a:bodyPr wrap="square" lIns="0" tIns="0" rIns="0" bIns="0" rtlCol="0"/>
          <a:lstStyle/>
          <a:p>
            <a:endParaRPr sz="1588"/>
          </a:p>
        </p:txBody>
      </p:sp>
      <p:pic>
        <p:nvPicPr>
          <p:cNvPr id="3074" name="Picture 2">
            <a:extLst>
              <a:ext uri="{FF2B5EF4-FFF2-40B4-BE49-F238E27FC236}">
                <a16:creationId xmlns:a16="http://schemas.microsoft.com/office/drawing/2014/main" id="{3FC2D0E4-B1E0-8943-B4A5-8F0CADBC61C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814276" y="1261257"/>
            <a:ext cx="3656220" cy="48740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72095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692088" y="1186925"/>
            <a:ext cx="8875059" cy="4992893"/>
          </a:xfrm>
          <a:prstGeom prst="rect">
            <a:avLst/>
          </a:prstGeom>
          <a:blipFill>
            <a:blip r:embed="rId2" cstate="print"/>
            <a:stretch>
              <a:fillRect/>
            </a:stretch>
          </a:blipFill>
        </p:spPr>
        <p:txBody>
          <a:bodyPr wrap="square" lIns="0" tIns="0" rIns="0" bIns="0" rtlCol="0"/>
          <a:lstStyle/>
          <a:p>
            <a:endParaRPr sz="1588"/>
          </a:p>
        </p:txBody>
      </p:sp>
      <p:grpSp>
        <p:nvGrpSpPr>
          <p:cNvPr id="3" name="object 3"/>
          <p:cNvGrpSpPr/>
          <p:nvPr/>
        </p:nvGrpSpPr>
        <p:grpSpPr>
          <a:xfrm>
            <a:off x="1658471" y="933225"/>
            <a:ext cx="2080372" cy="4993341"/>
            <a:chOff x="0" y="1057655"/>
            <a:chExt cx="2357755" cy="5659120"/>
          </a:xfrm>
        </p:grpSpPr>
        <p:sp>
          <p:nvSpPr>
            <p:cNvPr id="4" name="object 4"/>
            <p:cNvSpPr/>
            <p:nvPr/>
          </p:nvSpPr>
          <p:spPr>
            <a:xfrm>
              <a:off x="0" y="1240536"/>
              <a:ext cx="2357628" cy="5475732"/>
            </a:xfrm>
            <a:prstGeom prst="rect">
              <a:avLst/>
            </a:prstGeom>
            <a:blipFill>
              <a:blip r:embed="rId3" cstate="print"/>
              <a:stretch>
                <a:fillRect/>
              </a:stretch>
            </a:blipFill>
          </p:spPr>
          <p:txBody>
            <a:bodyPr wrap="square" lIns="0" tIns="0" rIns="0" bIns="0" rtlCol="0"/>
            <a:lstStyle/>
            <a:p>
              <a:endParaRPr sz="1588"/>
            </a:p>
          </p:txBody>
        </p:sp>
        <p:sp>
          <p:nvSpPr>
            <p:cNvPr id="5" name="object 5"/>
            <p:cNvSpPr/>
            <p:nvPr/>
          </p:nvSpPr>
          <p:spPr>
            <a:xfrm>
              <a:off x="22847" y="1057655"/>
              <a:ext cx="1164590" cy="5654675"/>
            </a:xfrm>
            <a:custGeom>
              <a:avLst/>
              <a:gdLst/>
              <a:ahLst/>
              <a:cxnLst/>
              <a:rect l="l" t="t" r="r" b="b"/>
              <a:pathLst>
                <a:path w="1164590" h="5654675">
                  <a:moveTo>
                    <a:pt x="408444" y="3630180"/>
                  </a:moveTo>
                  <a:lnTo>
                    <a:pt x="404533" y="3585768"/>
                  </a:lnTo>
                  <a:lnTo>
                    <a:pt x="400062" y="3540074"/>
                  </a:lnTo>
                  <a:lnTo>
                    <a:pt x="395579" y="3494087"/>
                  </a:lnTo>
                  <a:lnTo>
                    <a:pt x="391680" y="3448824"/>
                  </a:lnTo>
                  <a:lnTo>
                    <a:pt x="391680" y="3418344"/>
                  </a:lnTo>
                  <a:lnTo>
                    <a:pt x="380809" y="3368700"/>
                  </a:lnTo>
                  <a:lnTo>
                    <a:pt x="370141" y="3319119"/>
                  </a:lnTo>
                  <a:lnTo>
                    <a:pt x="359676" y="3269602"/>
                  </a:lnTo>
                  <a:lnTo>
                    <a:pt x="349415" y="3220148"/>
                  </a:lnTo>
                  <a:lnTo>
                    <a:pt x="339356" y="3170720"/>
                  </a:lnTo>
                  <a:lnTo>
                    <a:pt x="329501" y="3121317"/>
                  </a:lnTo>
                  <a:lnTo>
                    <a:pt x="319849" y="3071939"/>
                  </a:lnTo>
                  <a:lnTo>
                    <a:pt x="310400" y="3022549"/>
                  </a:lnTo>
                  <a:lnTo>
                    <a:pt x="301155" y="2973171"/>
                  </a:lnTo>
                  <a:lnTo>
                    <a:pt x="292112" y="2923768"/>
                  </a:lnTo>
                  <a:lnTo>
                    <a:pt x="283273" y="2874340"/>
                  </a:lnTo>
                  <a:lnTo>
                    <a:pt x="274637" y="2824886"/>
                  </a:lnTo>
                  <a:lnTo>
                    <a:pt x="266204" y="2775369"/>
                  </a:lnTo>
                  <a:lnTo>
                    <a:pt x="257975" y="2725788"/>
                  </a:lnTo>
                  <a:lnTo>
                    <a:pt x="249948" y="2676156"/>
                  </a:lnTo>
                  <a:lnTo>
                    <a:pt x="241388" y="2624874"/>
                  </a:lnTo>
                  <a:lnTo>
                    <a:pt x="233006" y="2573629"/>
                  </a:lnTo>
                  <a:lnTo>
                    <a:pt x="224777" y="2522436"/>
                  </a:lnTo>
                  <a:lnTo>
                    <a:pt x="216725" y="2471267"/>
                  </a:lnTo>
                  <a:lnTo>
                    <a:pt x="208813" y="2420124"/>
                  </a:lnTo>
                  <a:lnTo>
                    <a:pt x="201066" y="2368981"/>
                  </a:lnTo>
                  <a:lnTo>
                    <a:pt x="193459" y="2317839"/>
                  </a:lnTo>
                  <a:lnTo>
                    <a:pt x="186004" y="2266696"/>
                  </a:lnTo>
                  <a:lnTo>
                    <a:pt x="178701" y="2215527"/>
                  </a:lnTo>
                  <a:lnTo>
                    <a:pt x="171526" y="2164321"/>
                  </a:lnTo>
                  <a:lnTo>
                    <a:pt x="164490" y="2113089"/>
                  </a:lnTo>
                  <a:lnTo>
                    <a:pt x="157594" y="2061806"/>
                  </a:lnTo>
                  <a:lnTo>
                    <a:pt x="150837" y="2010473"/>
                  </a:lnTo>
                  <a:lnTo>
                    <a:pt x="144195" y="1959063"/>
                  </a:lnTo>
                  <a:lnTo>
                    <a:pt x="137693" y="1907590"/>
                  </a:lnTo>
                  <a:lnTo>
                    <a:pt x="131305" y="1856028"/>
                  </a:lnTo>
                  <a:lnTo>
                    <a:pt x="125031" y="1804365"/>
                  </a:lnTo>
                  <a:lnTo>
                    <a:pt x="118884" y="1752612"/>
                  </a:lnTo>
                  <a:lnTo>
                    <a:pt x="113106" y="1701292"/>
                  </a:lnTo>
                  <a:lnTo>
                    <a:pt x="107480" y="1649984"/>
                  </a:lnTo>
                  <a:lnTo>
                    <a:pt x="101993" y="1598663"/>
                  </a:lnTo>
                  <a:lnTo>
                    <a:pt x="96634" y="1547329"/>
                  </a:lnTo>
                  <a:lnTo>
                    <a:pt x="91427" y="1495971"/>
                  </a:lnTo>
                  <a:lnTo>
                    <a:pt x="86372" y="1444586"/>
                  </a:lnTo>
                  <a:lnTo>
                    <a:pt x="81445" y="1393177"/>
                  </a:lnTo>
                  <a:lnTo>
                    <a:pt x="76657" y="1341742"/>
                  </a:lnTo>
                  <a:lnTo>
                    <a:pt x="72021" y="1290269"/>
                  </a:lnTo>
                  <a:lnTo>
                    <a:pt x="67513" y="1238745"/>
                  </a:lnTo>
                  <a:lnTo>
                    <a:pt x="63157" y="1187170"/>
                  </a:lnTo>
                  <a:lnTo>
                    <a:pt x="58940" y="1135557"/>
                  </a:lnTo>
                  <a:lnTo>
                    <a:pt x="54851" y="1083881"/>
                  </a:lnTo>
                  <a:lnTo>
                    <a:pt x="50914" y="1032141"/>
                  </a:lnTo>
                  <a:lnTo>
                    <a:pt x="47129" y="980338"/>
                  </a:lnTo>
                  <a:lnTo>
                    <a:pt x="43472" y="928471"/>
                  </a:lnTo>
                  <a:lnTo>
                    <a:pt x="39954" y="876515"/>
                  </a:lnTo>
                  <a:lnTo>
                    <a:pt x="36588" y="824484"/>
                  </a:lnTo>
                  <a:lnTo>
                    <a:pt x="33591" y="773176"/>
                  </a:lnTo>
                  <a:lnTo>
                    <a:pt x="30822" y="724027"/>
                  </a:lnTo>
                  <a:lnTo>
                    <a:pt x="27965" y="671918"/>
                  </a:lnTo>
                  <a:lnTo>
                    <a:pt x="25196" y="620039"/>
                  </a:lnTo>
                  <a:lnTo>
                    <a:pt x="22517" y="568350"/>
                  </a:lnTo>
                  <a:lnTo>
                    <a:pt x="19875" y="516636"/>
                  </a:lnTo>
                  <a:lnTo>
                    <a:pt x="14744" y="414032"/>
                  </a:lnTo>
                  <a:lnTo>
                    <a:pt x="12192" y="362712"/>
                  </a:lnTo>
                  <a:lnTo>
                    <a:pt x="10337" y="310642"/>
                  </a:lnTo>
                  <a:lnTo>
                    <a:pt x="8686" y="258826"/>
                  </a:lnTo>
                  <a:lnTo>
                    <a:pt x="7277" y="207162"/>
                  </a:lnTo>
                  <a:lnTo>
                    <a:pt x="6134" y="155562"/>
                  </a:lnTo>
                  <a:lnTo>
                    <a:pt x="5283" y="103898"/>
                  </a:lnTo>
                  <a:lnTo>
                    <a:pt x="4762" y="52082"/>
                  </a:lnTo>
                  <a:lnTo>
                    <a:pt x="4572" y="0"/>
                  </a:lnTo>
                  <a:lnTo>
                    <a:pt x="0" y="0"/>
                  </a:lnTo>
                  <a:lnTo>
                    <a:pt x="254" y="52082"/>
                  </a:lnTo>
                  <a:lnTo>
                    <a:pt x="914" y="103898"/>
                  </a:lnTo>
                  <a:lnTo>
                    <a:pt x="1803" y="155562"/>
                  </a:lnTo>
                  <a:lnTo>
                    <a:pt x="2781" y="207162"/>
                  </a:lnTo>
                  <a:lnTo>
                    <a:pt x="3670" y="258826"/>
                  </a:lnTo>
                  <a:lnTo>
                    <a:pt x="4330" y="310642"/>
                  </a:lnTo>
                  <a:lnTo>
                    <a:pt x="4572" y="362712"/>
                  </a:lnTo>
                  <a:lnTo>
                    <a:pt x="7023" y="414020"/>
                  </a:lnTo>
                  <a:lnTo>
                    <a:pt x="9309" y="465378"/>
                  </a:lnTo>
                  <a:lnTo>
                    <a:pt x="13716" y="567944"/>
                  </a:lnTo>
                  <a:lnTo>
                    <a:pt x="15989" y="619252"/>
                  </a:lnTo>
                  <a:lnTo>
                    <a:pt x="18402" y="670560"/>
                  </a:lnTo>
                  <a:lnTo>
                    <a:pt x="21018" y="721868"/>
                  </a:lnTo>
                  <a:lnTo>
                    <a:pt x="24091" y="776389"/>
                  </a:lnTo>
                  <a:lnTo>
                    <a:pt x="27444" y="829056"/>
                  </a:lnTo>
                  <a:lnTo>
                    <a:pt x="30289" y="880402"/>
                  </a:lnTo>
                  <a:lnTo>
                    <a:pt x="33261" y="931786"/>
                  </a:lnTo>
                  <a:lnTo>
                    <a:pt x="36360" y="983208"/>
                  </a:lnTo>
                  <a:lnTo>
                    <a:pt x="39598" y="1034681"/>
                  </a:lnTo>
                  <a:lnTo>
                    <a:pt x="42976" y="1086180"/>
                  </a:lnTo>
                  <a:lnTo>
                    <a:pt x="46520" y="1137704"/>
                  </a:lnTo>
                  <a:lnTo>
                    <a:pt x="50215" y="1189240"/>
                  </a:lnTo>
                  <a:lnTo>
                    <a:pt x="54076" y="1240802"/>
                  </a:lnTo>
                  <a:lnTo>
                    <a:pt x="58115" y="1292364"/>
                  </a:lnTo>
                  <a:lnTo>
                    <a:pt x="62331" y="1343914"/>
                  </a:lnTo>
                  <a:lnTo>
                    <a:pt x="66738" y="1395476"/>
                  </a:lnTo>
                  <a:lnTo>
                    <a:pt x="71348" y="1447012"/>
                  </a:lnTo>
                  <a:lnTo>
                    <a:pt x="76174" y="1498536"/>
                  </a:lnTo>
                  <a:lnTo>
                    <a:pt x="81203" y="1550035"/>
                  </a:lnTo>
                  <a:lnTo>
                    <a:pt x="86461" y="1601508"/>
                  </a:lnTo>
                  <a:lnTo>
                    <a:pt x="91948" y="1652930"/>
                  </a:lnTo>
                  <a:lnTo>
                    <a:pt x="97663" y="1704314"/>
                  </a:lnTo>
                  <a:lnTo>
                    <a:pt x="103644" y="1755660"/>
                  </a:lnTo>
                  <a:lnTo>
                    <a:pt x="109042" y="1806968"/>
                  </a:lnTo>
                  <a:lnTo>
                    <a:pt x="114592" y="1858276"/>
                  </a:lnTo>
                  <a:lnTo>
                    <a:pt x="120294" y="1909584"/>
                  </a:lnTo>
                  <a:lnTo>
                    <a:pt x="126136" y="1960892"/>
                  </a:lnTo>
                  <a:lnTo>
                    <a:pt x="132143" y="2012200"/>
                  </a:lnTo>
                  <a:lnTo>
                    <a:pt x="138290" y="2063508"/>
                  </a:lnTo>
                  <a:lnTo>
                    <a:pt x="144614" y="2114816"/>
                  </a:lnTo>
                  <a:lnTo>
                    <a:pt x="151091" y="2166124"/>
                  </a:lnTo>
                  <a:lnTo>
                    <a:pt x="157746" y="2217432"/>
                  </a:lnTo>
                  <a:lnTo>
                    <a:pt x="164553" y="2268740"/>
                  </a:lnTo>
                  <a:lnTo>
                    <a:pt x="171538" y="2320048"/>
                  </a:lnTo>
                  <a:lnTo>
                    <a:pt x="178714" y="2371356"/>
                  </a:lnTo>
                  <a:lnTo>
                    <a:pt x="186055" y="2422664"/>
                  </a:lnTo>
                  <a:lnTo>
                    <a:pt x="193573" y="2473972"/>
                  </a:lnTo>
                  <a:lnTo>
                    <a:pt x="201282" y="2525280"/>
                  </a:lnTo>
                  <a:lnTo>
                    <a:pt x="209181" y="2576588"/>
                  </a:lnTo>
                  <a:lnTo>
                    <a:pt x="217271" y="2627896"/>
                  </a:lnTo>
                  <a:lnTo>
                    <a:pt x="225564" y="2679204"/>
                  </a:lnTo>
                  <a:lnTo>
                    <a:pt x="233540" y="2730474"/>
                  </a:lnTo>
                  <a:lnTo>
                    <a:pt x="241757" y="2781706"/>
                  </a:lnTo>
                  <a:lnTo>
                    <a:pt x="250177" y="2832874"/>
                  </a:lnTo>
                  <a:lnTo>
                    <a:pt x="258826" y="2883992"/>
                  </a:lnTo>
                  <a:lnTo>
                    <a:pt x="267690" y="2935071"/>
                  </a:lnTo>
                  <a:lnTo>
                    <a:pt x="276758" y="2986087"/>
                  </a:lnTo>
                  <a:lnTo>
                    <a:pt x="286029" y="3037065"/>
                  </a:lnTo>
                  <a:lnTo>
                    <a:pt x="295503" y="3087992"/>
                  </a:lnTo>
                  <a:lnTo>
                    <a:pt x="305193" y="3138881"/>
                  </a:lnTo>
                  <a:lnTo>
                    <a:pt x="315061" y="3189719"/>
                  </a:lnTo>
                  <a:lnTo>
                    <a:pt x="325132" y="3240519"/>
                  </a:lnTo>
                  <a:lnTo>
                    <a:pt x="335394" y="3291281"/>
                  </a:lnTo>
                  <a:lnTo>
                    <a:pt x="345846" y="3342005"/>
                  </a:lnTo>
                  <a:lnTo>
                    <a:pt x="356489" y="3392690"/>
                  </a:lnTo>
                  <a:lnTo>
                    <a:pt x="367309" y="3443351"/>
                  </a:lnTo>
                  <a:lnTo>
                    <a:pt x="378294" y="3493973"/>
                  </a:lnTo>
                  <a:lnTo>
                    <a:pt x="389470" y="3544557"/>
                  </a:lnTo>
                  <a:lnTo>
                    <a:pt x="400824" y="3595128"/>
                  </a:lnTo>
                  <a:lnTo>
                    <a:pt x="405777" y="3613226"/>
                  </a:lnTo>
                  <a:lnTo>
                    <a:pt x="407682" y="3621913"/>
                  </a:lnTo>
                  <a:lnTo>
                    <a:pt x="408444" y="3630180"/>
                  </a:lnTo>
                  <a:close/>
                </a:path>
                <a:path w="1164590" h="5654675">
                  <a:moveTo>
                    <a:pt x="507504" y="1063752"/>
                  </a:moveTo>
                  <a:lnTo>
                    <a:pt x="504456" y="1063752"/>
                  </a:lnTo>
                  <a:lnTo>
                    <a:pt x="495515" y="1112837"/>
                  </a:lnTo>
                  <a:lnTo>
                    <a:pt x="486994" y="1161821"/>
                  </a:lnTo>
                  <a:lnTo>
                    <a:pt x="478866" y="1210729"/>
                  </a:lnTo>
                  <a:lnTo>
                    <a:pt x="471119" y="1259586"/>
                  </a:lnTo>
                  <a:lnTo>
                    <a:pt x="463715" y="1308455"/>
                  </a:lnTo>
                  <a:lnTo>
                    <a:pt x="456653" y="1357363"/>
                  </a:lnTo>
                  <a:lnTo>
                    <a:pt x="449922" y="1406347"/>
                  </a:lnTo>
                  <a:lnTo>
                    <a:pt x="443496" y="1455420"/>
                  </a:lnTo>
                  <a:lnTo>
                    <a:pt x="437908" y="1504073"/>
                  </a:lnTo>
                  <a:lnTo>
                    <a:pt x="432587" y="1552816"/>
                  </a:lnTo>
                  <a:lnTo>
                    <a:pt x="427469" y="1601635"/>
                  </a:lnTo>
                  <a:lnTo>
                    <a:pt x="422529" y="1650492"/>
                  </a:lnTo>
                  <a:lnTo>
                    <a:pt x="417741" y="1699361"/>
                  </a:lnTo>
                  <a:lnTo>
                    <a:pt x="413054" y="1748180"/>
                  </a:lnTo>
                  <a:lnTo>
                    <a:pt x="408444" y="1796923"/>
                  </a:lnTo>
                  <a:lnTo>
                    <a:pt x="403860" y="1845564"/>
                  </a:lnTo>
                  <a:lnTo>
                    <a:pt x="399440" y="1894471"/>
                  </a:lnTo>
                  <a:lnTo>
                    <a:pt x="395287" y="1943442"/>
                  </a:lnTo>
                  <a:lnTo>
                    <a:pt x="391439" y="1992477"/>
                  </a:lnTo>
                  <a:lnTo>
                    <a:pt x="387858" y="2041575"/>
                  </a:lnTo>
                  <a:lnTo>
                    <a:pt x="384581" y="2090737"/>
                  </a:lnTo>
                  <a:lnTo>
                    <a:pt x="381571" y="2139950"/>
                  </a:lnTo>
                  <a:lnTo>
                    <a:pt x="378866" y="2189238"/>
                  </a:lnTo>
                  <a:lnTo>
                    <a:pt x="376428" y="2238565"/>
                  </a:lnTo>
                  <a:lnTo>
                    <a:pt x="374294" y="2287955"/>
                  </a:lnTo>
                  <a:lnTo>
                    <a:pt x="372427" y="2337397"/>
                  </a:lnTo>
                  <a:lnTo>
                    <a:pt x="370865" y="2386888"/>
                  </a:lnTo>
                  <a:lnTo>
                    <a:pt x="369570" y="2436431"/>
                  </a:lnTo>
                  <a:lnTo>
                    <a:pt x="368579" y="2486012"/>
                  </a:lnTo>
                  <a:lnTo>
                    <a:pt x="367855" y="2535631"/>
                  </a:lnTo>
                  <a:lnTo>
                    <a:pt x="367436" y="2585301"/>
                  </a:lnTo>
                  <a:lnTo>
                    <a:pt x="367284" y="2634996"/>
                  </a:lnTo>
                  <a:lnTo>
                    <a:pt x="366826" y="2684742"/>
                  </a:lnTo>
                  <a:lnTo>
                    <a:pt x="366649" y="2734602"/>
                  </a:lnTo>
                  <a:lnTo>
                    <a:pt x="366750" y="2784551"/>
                  </a:lnTo>
                  <a:lnTo>
                    <a:pt x="367157" y="2834589"/>
                  </a:lnTo>
                  <a:lnTo>
                    <a:pt x="367855" y="2884716"/>
                  </a:lnTo>
                  <a:lnTo>
                    <a:pt x="368846" y="2934906"/>
                  </a:lnTo>
                  <a:lnTo>
                    <a:pt x="370141" y="2985147"/>
                  </a:lnTo>
                  <a:lnTo>
                    <a:pt x="371754" y="3035439"/>
                  </a:lnTo>
                  <a:lnTo>
                    <a:pt x="373659" y="3085769"/>
                  </a:lnTo>
                  <a:lnTo>
                    <a:pt x="375869" y="3136112"/>
                  </a:lnTo>
                  <a:lnTo>
                    <a:pt x="378396" y="3186480"/>
                  </a:lnTo>
                  <a:lnTo>
                    <a:pt x="381241" y="3236849"/>
                  </a:lnTo>
                  <a:lnTo>
                    <a:pt x="384390" y="3287204"/>
                  </a:lnTo>
                  <a:lnTo>
                    <a:pt x="387870" y="3337547"/>
                  </a:lnTo>
                  <a:lnTo>
                    <a:pt x="391668" y="3387852"/>
                  </a:lnTo>
                  <a:lnTo>
                    <a:pt x="400812" y="3429749"/>
                  </a:lnTo>
                  <a:lnTo>
                    <a:pt x="409956" y="3472624"/>
                  </a:lnTo>
                  <a:lnTo>
                    <a:pt x="419100" y="3515804"/>
                  </a:lnTo>
                  <a:lnTo>
                    <a:pt x="428244" y="3558540"/>
                  </a:lnTo>
                  <a:lnTo>
                    <a:pt x="431304" y="3561588"/>
                  </a:lnTo>
                  <a:lnTo>
                    <a:pt x="426135" y="3526155"/>
                  </a:lnTo>
                  <a:lnTo>
                    <a:pt x="421957" y="3490722"/>
                  </a:lnTo>
                  <a:lnTo>
                    <a:pt x="412203" y="3366909"/>
                  </a:lnTo>
                  <a:lnTo>
                    <a:pt x="408546" y="3314103"/>
                  </a:lnTo>
                  <a:lnTo>
                    <a:pt x="405117" y="3261423"/>
                  </a:lnTo>
                  <a:lnTo>
                    <a:pt x="401916" y="3208883"/>
                  </a:lnTo>
                  <a:lnTo>
                    <a:pt x="398957" y="3156432"/>
                  </a:lnTo>
                  <a:lnTo>
                    <a:pt x="396240" y="3104083"/>
                  </a:lnTo>
                  <a:lnTo>
                    <a:pt x="393763" y="3051822"/>
                  </a:lnTo>
                  <a:lnTo>
                    <a:pt x="391553" y="2999625"/>
                  </a:lnTo>
                  <a:lnTo>
                    <a:pt x="389610" y="2947479"/>
                  </a:lnTo>
                  <a:lnTo>
                    <a:pt x="387946" y="2895384"/>
                  </a:lnTo>
                  <a:lnTo>
                    <a:pt x="386562" y="2843301"/>
                  </a:lnTo>
                  <a:lnTo>
                    <a:pt x="385483" y="2791244"/>
                  </a:lnTo>
                  <a:lnTo>
                    <a:pt x="384695" y="2739186"/>
                  </a:lnTo>
                  <a:lnTo>
                    <a:pt x="384213" y="2687104"/>
                  </a:lnTo>
                  <a:lnTo>
                    <a:pt x="384048" y="2634996"/>
                  </a:lnTo>
                  <a:lnTo>
                    <a:pt x="384200" y="2585339"/>
                  </a:lnTo>
                  <a:lnTo>
                    <a:pt x="384619" y="2535758"/>
                  </a:lnTo>
                  <a:lnTo>
                    <a:pt x="385305" y="2486279"/>
                  </a:lnTo>
                  <a:lnTo>
                    <a:pt x="386270" y="2436863"/>
                  </a:lnTo>
                  <a:lnTo>
                    <a:pt x="387489" y="2387511"/>
                  </a:lnTo>
                  <a:lnTo>
                    <a:pt x="388962" y="2338209"/>
                  </a:lnTo>
                  <a:lnTo>
                    <a:pt x="390677" y="2288946"/>
                  </a:lnTo>
                  <a:lnTo>
                    <a:pt x="392620" y="2239708"/>
                  </a:lnTo>
                  <a:lnTo>
                    <a:pt x="394817" y="2190496"/>
                  </a:lnTo>
                  <a:lnTo>
                    <a:pt x="397230" y="2141296"/>
                  </a:lnTo>
                  <a:lnTo>
                    <a:pt x="399859" y="2092083"/>
                  </a:lnTo>
                  <a:lnTo>
                    <a:pt x="402704" y="2042858"/>
                  </a:lnTo>
                  <a:lnTo>
                    <a:pt x="405752" y="1993607"/>
                  </a:lnTo>
                  <a:lnTo>
                    <a:pt x="408990" y="1944306"/>
                  </a:lnTo>
                  <a:lnTo>
                    <a:pt x="412432" y="1894967"/>
                  </a:lnTo>
                  <a:lnTo>
                    <a:pt x="416052" y="1845564"/>
                  </a:lnTo>
                  <a:lnTo>
                    <a:pt x="419125" y="1796923"/>
                  </a:lnTo>
                  <a:lnTo>
                    <a:pt x="422605" y="1748180"/>
                  </a:lnTo>
                  <a:lnTo>
                    <a:pt x="426478" y="1699361"/>
                  </a:lnTo>
                  <a:lnTo>
                    <a:pt x="430720" y="1650492"/>
                  </a:lnTo>
                  <a:lnTo>
                    <a:pt x="435330" y="1601635"/>
                  </a:lnTo>
                  <a:lnTo>
                    <a:pt x="440270" y="1552816"/>
                  </a:lnTo>
                  <a:lnTo>
                    <a:pt x="445541" y="1504073"/>
                  </a:lnTo>
                  <a:lnTo>
                    <a:pt x="451116" y="1455420"/>
                  </a:lnTo>
                  <a:lnTo>
                    <a:pt x="463562" y="1357363"/>
                  </a:lnTo>
                  <a:lnTo>
                    <a:pt x="469887" y="1308455"/>
                  </a:lnTo>
                  <a:lnTo>
                    <a:pt x="476453" y="1259586"/>
                  </a:lnTo>
                  <a:lnTo>
                    <a:pt x="483362" y="1210729"/>
                  </a:lnTo>
                  <a:lnTo>
                    <a:pt x="490753" y="1161821"/>
                  </a:lnTo>
                  <a:lnTo>
                    <a:pt x="498767" y="1112837"/>
                  </a:lnTo>
                  <a:lnTo>
                    <a:pt x="507504" y="1063752"/>
                  </a:lnTo>
                  <a:close/>
                </a:path>
                <a:path w="1164590" h="5654675">
                  <a:moveTo>
                    <a:pt x="864120" y="5445264"/>
                  </a:moveTo>
                  <a:lnTo>
                    <a:pt x="839660" y="5362600"/>
                  </a:lnTo>
                  <a:lnTo>
                    <a:pt x="828116" y="5314010"/>
                  </a:lnTo>
                  <a:lnTo>
                    <a:pt x="817422" y="5265115"/>
                  </a:lnTo>
                  <a:lnTo>
                    <a:pt x="807732" y="5216664"/>
                  </a:lnTo>
                  <a:lnTo>
                    <a:pt x="788708" y="5166766"/>
                  </a:lnTo>
                  <a:lnTo>
                    <a:pt x="770051" y="5116004"/>
                  </a:lnTo>
                  <a:lnTo>
                    <a:pt x="751763" y="5064569"/>
                  </a:lnTo>
                  <a:lnTo>
                    <a:pt x="733844" y="5012715"/>
                  </a:lnTo>
                  <a:lnTo>
                    <a:pt x="716292" y="4960620"/>
                  </a:lnTo>
                  <a:lnTo>
                    <a:pt x="701065" y="4913693"/>
                  </a:lnTo>
                  <a:lnTo>
                    <a:pt x="686282" y="4866627"/>
                  </a:lnTo>
                  <a:lnTo>
                    <a:pt x="671918" y="4819421"/>
                  </a:lnTo>
                  <a:lnTo>
                    <a:pt x="657974" y="4772101"/>
                  </a:lnTo>
                  <a:lnTo>
                    <a:pt x="644448" y="4724666"/>
                  </a:lnTo>
                  <a:lnTo>
                    <a:pt x="631342" y="4677118"/>
                  </a:lnTo>
                  <a:lnTo>
                    <a:pt x="618642" y="4629467"/>
                  </a:lnTo>
                  <a:lnTo>
                    <a:pt x="606374" y="4581715"/>
                  </a:lnTo>
                  <a:lnTo>
                    <a:pt x="594499" y="4533887"/>
                  </a:lnTo>
                  <a:lnTo>
                    <a:pt x="583044" y="4485970"/>
                  </a:lnTo>
                  <a:lnTo>
                    <a:pt x="571982" y="4437977"/>
                  </a:lnTo>
                  <a:lnTo>
                    <a:pt x="561340" y="4389907"/>
                  </a:lnTo>
                  <a:lnTo>
                    <a:pt x="551091" y="4341787"/>
                  </a:lnTo>
                  <a:lnTo>
                    <a:pt x="541248" y="4293603"/>
                  </a:lnTo>
                  <a:lnTo>
                    <a:pt x="531787" y="4245381"/>
                  </a:lnTo>
                  <a:lnTo>
                    <a:pt x="522744" y="4197096"/>
                  </a:lnTo>
                  <a:lnTo>
                    <a:pt x="512800" y="4149966"/>
                  </a:lnTo>
                  <a:lnTo>
                    <a:pt x="503542" y="4102328"/>
                  </a:lnTo>
                  <a:lnTo>
                    <a:pt x="494931" y="4054259"/>
                  </a:lnTo>
                  <a:lnTo>
                    <a:pt x="486930" y="4005834"/>
                  </a:lnTo>
                  <a:lnTo>
                    <a:pt x="479488" y="3957129"/>
                  </a:lnTo>
                  <a:lnTo>
                    <a:pt x="472592" y="3908209"/>
                  </a:lnTo>
                  <a:lnTo>
                    <a:pt x="466191" y="3859149"/>
                  </a:lnTo>
                  <a:lnTo>
                    <a:pt x="460603" y="3812946"/>
                  </a:lnTo>
                  <a:lnTo>
                    <a:pt x="472998" y="3862451"/>
                  </a:lnTo>
                  <a:lnTo>
                    <a:pt x="485914" y="3913213"/>
                  </a:lnTo>
                  <a:lnTo>
                    <a:pt x="499008" y="3963860"/>
                  </a:lnTo>
                  <a:lnTo>
                    <a:pt x="512279" y="4014393"/>
                  </a:lnTo>
                  <a:lnTo>
                    <a:pt x="525767" y="4064825"/>
                  </a:lnTo>
                  <a:lnTo>
                    <a:pt x="539445" y="4115181"/>
                  </a:lnTo>
                  <a:lnTo>
                    <a:pt x="553339" y="4165473"/>
                  </a:lnTo>
                  <a:lnTo>
                    <a:pt x="567448" y="4215714"/>
                  </a:lnTo>
                  <a:lnTo>
                    <a:pt x="581787" y="4265942"/>
                  </a:lnTo>
                  <a:lnTo>
                    <a:pt x="596366" y="4316146"/>
                  </a:lnTo>
                  <a:lnTo>
                    <a:pt x="611187" y="4366349"/>
                  </a:lnTo>
                  <a:lnTo>
                    <a:pt x="626275" y="4416577"/>
                  </a:lnTo>
                  <a:lnTo>
                    <a:pt x="641616" y="4466844"/>
                  </a:lnTo>
                  <a:lnTo>
                    <a:pt x="674878" y="4567390"/>
                  </a:lnTo>
                  <a:lnTo>
                    <a:pt x="691730" y="4617567"/>
                  </a:lnTo>
                  <a:lnTo>
                    <a:pt x="708863" y="4667631"/>
                  </a:lnTo>
                  <a:lnTo>
                    <a:pt x="726338" y="4717567"/>
                  </a:lnTo>
                  <a:lnTo>
                    <a:pt x="744270" y="4767313"/>
                  </a:lnTo>
                  <a:lnTo>
                    <a:pt x="762723" y="4816856"/>
                  </a:lnTo>
                  <a:lnTo>
                    <a:pt x="781824" y="4866132"/>
                  </a:lnTo>
                  <a:lnTo>
                    <a:pt x="781824" y="4762500"/>
                  </a:lnTo>
                  <a:lnTo>
                    <a:pt x="763663" y="4711446"/>
                  </a:lnTo>
                  <a:lnTo>
                    <a:pt x="745807" y="4660341"/>
                  </a:lnTo>
                  <a:lnTo>
                    <a:pt x="728294" y="4609147"/>
                  </a:lnTo>
                  <a:lnTo>
                    <a:pt x="711149" y="4557839"/>
                  </a:lnTo>
                  <a:lnTo>
                    <a:pt x="694436" y="4506353"/>
                  </a:lnTo>
                  <a:lnTo>
                    <a:pt x="678192" y="4454652"/>
                  </a:lnTo>
                  <a:lnTo>
                    <a:pt x="662317" y="4405820"/>
                  </a:lnTo>
                  <a:lnTo>
                    <a:pt x="646696" y="4356849"/>
                  </a:lnTo>
                  <a:lnTo>
                    <a:pt x="631329" y="4307751"/>
                  </a:lnTo>
                  <a:lnTo>
                    <a:pt x="616216" y="4258538"/>
                  </a:lnTo>
                  <a:lnTo>
                    <a:pt x="601357" y="4209211"/>
                  </a:lnTo>
                  <a:lnTo>
                    <a:pt x="586752" y="4159796"/>
                  </a:lnTo>
                  <a:lnTo>
                    <a:pt x="572401" y="4110278"/>
                  </a:lnTo>
                  <a:lnTo>
                    <a:pt x="558304" y="4060672"/>
                  </a:lnTo>
                  <a:lnTo>
                    <a:pt x="544461" y="4010977"/>
                  </a:lnTo>
                  <a:lnTo>
                    <a:pt x="530872" y="3961231"/>
                  </a:lnTo>
                  <a:lnTo>
                    <a:pt x="517537" y="3911409"/>
                  </a:lnTo>
                  <a:lnTo>
                    <a:pt x="504456" y="3861536"/>
                  </a:lnTo>
                  <a:lnTo>
                    <a:pt x="491629" y="3811625"/>
                  </a:lnTo>
                  <a:lnTo>
                    <a:pt x="479056" y="3761663"/>
                  </a:lnTo>
                  <a:lnTo>
                    <a:pt x="466737" y="3711676"/>
                  </a:lnTo>
                  <a:lnTo>
                    <a:pt x="454672" y="3661664"/>
                  </a:lnTo>
                  <a:lnTo>
                    <a:pt x="442861" y="3611626"/>
                  </a:lnTo>
                  <a:lnTo>
                    <a:pt x="431304" y="3561588"/>
                  </a:lnTo>
                  <a:lnTo>
                    <a:pt x="441934" y="3661638"/>
                  </a:lnTo>
                  <a:lnTo>
                    <a:pt x="447433" y="3711486"/>
                  </a:lnTo>
                  <a:lnTo>
                    <a:pt x="453440" y="3761397"/>
                  </a:lnTo>
                  <a:lnTo>
                    <a:pt x="459803" y="3808184"/>
                  </a:lnTo>
                  <a:lnTo>
                    <a:pt x="447230" y="3757879"/>
                  </a:lnTo>
                  <a:lnTo>
                    <a:pt x="433781" y="3706190"/>
                  </a:lnTo>
                  <a:lnTo>
                    <a:pt x="420611" y="3654196"/>
                  </a:lnTo>
                  <a:lnTo>
                    <a:pt x="408444" y="3601212"/>
                  </a:lnTo>
                  <a:lnTo>
                    <a:pt x="413550" y="3651504"/>
                  </a:lnTo>
                  <a:lnTo>
                    <a:pt x="418985" y="3701783"/>
                  </a:lnTo>
                  <a:lnTo>
                    <a:pt x="424726" y="3752050"/>
                  </a:lnTo>
                  <a:lnTo>
                    <a:pt x="430796" y="3802278"/>
                  </a:lnTo>
                  <a:lnTo>
                    <a:pt x="437172" y="3852456"/>
                  </a:lnTo>
                  <a:lnTo>
                    <a:pt x="443877" y="3902583"/>
                  </a:lnTo>
                  <a:lnTo>
                    <a:pt x="450888" y="3952659"/>
                  </a:lnTo>
                  <a:lnTo>
                    <a:pt x="458228" y="4002646"/>
                  </a:lnTo>
                  <a:lnTo>
                    <a:pt x="465874" y="4052557"/>
                  </a:lnTo>
                  <a:lnTo>
                    <a:pt x="473849" y="4102379"/>
                  </a:lnTo>
                  <a:lnTo>
                    <a:pt x="482130" y="4152087"/>
                  </a:lnTo>
                  <a:lnTo>
                    <a:pt x="490740" y="4201668"/>
                  </a:lnTo>
                  <a:lnTo>
                    <a:pt x="500037" y="4250499"/>
                  </a:lnTo>
                  <a:lnTo>
                    <a:pt x="509676" y="4299255"/>
                  </a:lnTo>
                  <a:lnTo>
                    <a:pt x="519633" y="4347921"/>
                  </a:lnTo>
                  <a:lnTo>
                    <a:pt x="529932" y="4396511"/>
                  </a:lnTo>
                  <a:lnTo>
                    <a:pt x="540562" y="4445000"/>
                  </a:lnTo>
                  <a:lnTo>
                    <a:pt x="551548" y="4493412"/>
                  </a:lnTo>
                  <a:lnTo>
                    <a:pt x="562876" y="4541710"/>
                  </a:lnTo>
                  <a:lnTo>
                    <a:pt x="574560" y="4589907"/>
                  </a:lnTo>
                  <a:lnTo>
                    <a:pt x="586587" y="4638002"/>
                  </a:lnTo>
                  <a:lnTo>
                    <a:pt x="598995" y="4685995"/>
                  </a:lnTo>
                  <a:lnTo>
                    <a:pt x="611759" y="4733861"/>
                  </a:lnTo>
                  <a:lnTo>
                    <a:pt x="624890" y="4781601"/>
                  </a:lnTo>
                  <a:lnTo>
                    <a:pt x="638403" y="4829226"/>
                  </a:lnTo>
                  <a:lnTo>
                    <a:pt x="652297" y="4876711"/>
                  </a:lnTo>
                  <a:lnTo>
                    <a:pt x="666572" y="4924069"/>
                  </a:lnTo>
                  <a:lnTo>
                    <a:pt x="681240" y="4971288"/>
                  </a:lnTo>
                  <a:lnTo>
                    <a:pt x="696315" y="5017719"/>
                  </a:lnTo>
                  <a:lnTo>
                    <a:pt x="711835" y="5064328"/>
                  </a:lnTo>
                  <a:lnTo>
                    <a:pt x="727824" y="5111051"/>
                  </a:lnTo>
                  <a:lnTo>
                    <a:pt x="744296" y="5157800"/>
                  </a:lnTo>
                  <a:lnTo>
                    <a:pt x="761263" y="5204460"/>
                  </a:lnTo>
                  <a:lnTo>
                    <a:pt x="778751" y="5250967"/>
                  </a:lnTo>
                  <a:lnTo>
                    <a:pt x="796772" y="5297233"/>
                  </a:lnTo>
                  <a:lnTo>
                    <a:pt x="815352" y="5343156"/>
                  </a:lnTo>
                  <a:lnTo>
                    <a:pt x="827684" y="5367680"/>
                  </a:lnTo>
                  <a:lnTo>
                    <a:pt x="839736" y="5393067"/>
                  </a:lnTo>
                  <a:lnTo>
                    <a:pt x="864120" y="5445264"/>
                  </a:lnTo>
                  <a:close/>
                </a:path>
                <a:path w="1164590" h="5654675">
                  <a:moveTo>
                    <a:pt x="1164348" y="5654052"/>
                  </a:moveTo>
                  <a:lnTo>
                    <a:pt x="1140523" y="5608129"/>
                  </a:lnTo>
                  <a:lnTo>
                    <a:pt x="1117320" y="5561825"/>
                  </a:lnTo>
                  <a:lnTo>
                    <a:pt x="1094600" y="5515089"/>
                  </a:lnTo>
                  <a:lnTo>
                    <a:pt x="1072222" y="5467896"/>
                  </a:lnTo>
                  <a:lnTo>
                    <a:pt x="1050061" y="5420220"/>
                  </a:lnTo>
                  <a:lnTo>
                    <a:pt x="1005852" y="5323344"/>
                  </a:lnTo>
                  <a:lnTo>
                    <a:pt x="984834" y="5276850"/>
                  </a:lnTo>
                  <a:lnTo>
                    <a:pt x="964425" y="5229885"/>
                  </a:lnTo>
                  <a:lnTo>
                    <a:pt x="944549" y="5182565"/>
                  </a:lnTo>
                  <a:lnTo>
                    <a:pt x="925118" y="5134978"/>
                  </a:lnTo>
                  <a:lnTo>
                    <a:pt x="906068" y="5087239"/>
                  </a:lnTo>
                  <a:lnTo>
                    <a:pt x="887310" y="5039423"/>
                  </a:lnTo>
                  <a:lnTo>
                    <a:pt x="832116" y="4896624"/>
                  </a:lnTo>
                  <a:lnTo>
                    <a:pt x="826160" y="4881765"/>
                  </a:lnTo>
                  <a:lnTo>
                    <a:pt x="813676" y="4852047"/>
                  </a:lnTo>
                  <a:lnTo>
                    <a:pt x="807732" y="4837188"/>
                  </a:lnTo>
                  <a:lnTo>
                    <a:pt x="807796" y="4864252"/>
                  </a:lnTo>
                  <a:lnTo>
                    <a:pt x="809650" y="4921834"/>
                  </a:lnTo>
                  <a:lnTo>
                    <a:pt x="851039" y="5049469"/>
                  </a:lnTo>
                  <a:lnTo>
                    <a:pt x="870508" y="5098212"/>
                  </a:lnTo>
                  <a:lnTo>
                    <a:pt x="890219" y="5146751"/>
                  </a:lnTo>
                  <a:lnTo>
                    <a:pt x="910272" y="5195074"/>
                  </a:lnTo>
                  <a:lnTo>
                    <a:pt x="930808" y="5243157"/>
                  </a:lnTo>
                  <a:lnTo>
                    <a:pt x="951966" y="5290998"/>
                  </a:lnTo>
                  <a:lnTo>
                    <a:pt x="973848" y="5338584"/>
                  </a:lnTo>
                  <a:lnTo>
                    <a:pt x="994359" y="5384279"/>
                  </a:lnTo>
                  <a:lnTo>
                    <a:pt x="1015352" y="5429910"/>
                  </a:lnTo>
                  <a:lnTo>
                    <a:pt x="1036739" y="5475376"/>
                  </a:lnTo>
                  <a:lnTo>
                    <a:pt x="1058456" y="5520601"/>
                  </a:lnTo>
                  <a:lnTo>
                    <a:pt x="1080414" y="5565508"/>
                  </a:lnTo>
                  <a:lnTo>
                    <a:pt x="1102525" y="5610022"/>
                  </a:lnTo>
                  <a:lnTo>
                    <a:pt x="1124724" y="5654052"/>
                  </a:lnTo>
                  <a:lnTo>
                    <a:pt x="1164348" y="5654052"/>
                  </a:lnTo>
                  <a:close/>
                </a:path>
              </a:pathLst>
            </a:custGeom>
            <a:solidFill>
              <a:srgbClr val="756E54"/>
            </a:solidFill>
          </p:spPr>
          <p:txBody>
            <a:bodyPr wrap="square" lIns="0" tIns="0" rIns="0" bIns="0" rtlCol="0"/>
            <a:lstStyle/>
            <a:p>
              <a:endParaRPr sz="1588"/>
            </a:p>
          </p:txBody>
        </p:sp>
        <p:sp>
          <p:nvSpPr>
            <p:cNvPr id="6" name="object 6"/>
            <p:cNvSpPr/>
            <p:nvPr/>
          </p:nvSpPr>
          <p:spPr>
            <a:xfrm>
              <a:off x="917448" y="6480047"/>
              <a:ext cx="111252" cy="231648"/>
            </a:xfrm>
            <a:prstGeom prst="rect">
              <a:avLst/>
            </a:prstGeom>
            <a:blipFill>
              <a:blip r:embed="rId4" cstate="print"/>
              <a:stretch>
                <a:fillRect/>
              </a:stretch>
            </a:blipFill>
          </p:spPr>
          <p:txBody>
            <a:bodyPr wrap="square" lIns="0" tIns="0" rIns="0" bIns="0" rtlCol="0"/>
            <a:lstStyle/>
            <a:p>
              <a:endParaRPr sz="1588"/>
            </a:p>
          </p:txBody>
        </p:sp>
        <p:sp>
          <p:nvSpPr>
            <p:cNvPr id="7" name="object 7"/>
            <p:cNvSpPr/>
            <p:nvPr/>
          </p:nvSpPr>
          <p:spPr>
            <a:xfrm>
              <a:off x="414515" y="3653027"/>
              <a:ext cx="1553210" cy="2242185"/>
            </a:xfrm>
            <a:custGeom>
              <a:avLst/>
              <a:gdLst/>
              <a:ahLst/>
              <a:cxnLst/>
              <a:rect l="l" t="t" r="r" b="b"/>
              <a:pathLst>
                <a:path w="1553210" h="2242185">
                  <a:moveTo>
                    <a:pt x="68592" y="1216164"/>
                  </a:moveTo>
                  <a:lnTo>
                    <a:pt x="61785" y="1166622"/>
                  </a:lnTo>
                  <a:lnTo>
                    <a:pt x="55854" y="1116863"/>
                  </a:lnTo>
                  <a:lnTo>
                    <a:pt x="50596" y="1067041"/>
                  </a:lnTo>
                  <a:lnTo>
                    <a:pt x="45758" y="1017282"/>
                  </a:lnTo>
                  <a:lnTo>
                    <a:pt x="41160" y="967740"/>
                  </a:lnTo>
                  <a:lnTo>
                    <a:pt x="36588" y="963168"/>
                  </a:lnTo>
                  <a:lnTo>
                    <a:pt x="27444" y="921308"/>
                  </a:lnTo>
                  <a:lnTo>
                    <a:pt x="9144" y="835875"/>
                  </a:lnTo>
                  <a:lnTo>
                    <a:pt x="0" y="794004"/>
                  </a:lnTo>
                  <a:lnTo>
                    <a:pt x="0" y="826008"/>
                  </a:lnTo>
                  <a:lnTo>
                    <a:pt x="3911" y="871067"/>
                  </a:lnTo>
                  <a:lnTo>
                    <a:pt x="12865" y="962317"/>
                  </a:lnTo>
                  <a:lnTo>
                    <a:pt x="16776" y="1007364"/>
                  </a:lnTo>
                  <a:lnTo>
                    <a:pt x="29159" y="1059497"/>
                  </a:lnTo>
                  <a:lnTo>
                    <a:pt x="42684" y="1111199"/>
                  </a:lnTo>
                  <a:lnTo>
                    <a:pt x="56210" y="1163180"/>
                  </a:lnTo>
                  <a:lnTo>
                    <a:pt x="68592" y="1216164"/>
                  </a:lnTo>
                  <a:close/>
                </a:path>
                <a:path w="1553210" h="2242185">
                  <a:moveTo>
                    <a:pt x="1552968" y="0"/>
                  </a:moveTo>
                  <a:lnTo>
                    <a:pt x="1548396" y="0"/>
                  </a:lnTo>
                  <a:lnTo>
                    <a:pt x="1489532" y="53911"/>
                  </a:lnTo>
                  <a:lnTo>
                    <a:pt x="1461160" y="80378"/>
                  </a:lnTo>
                  <a:lnTo>
                    <a:pt x="1434096" y="106680"/>
                  </a:lnTo>
                  <a:lnTo>
                    <a:pt x="1407566" y="136334"/>
                  </a:lnTo>
                  <a:lnTo>
                    <a:pt x="1380756" y="165544"/>
                  </a:lnTo>
                  <a:lnTo>
                    <a:pt x="1353934" y="193916"/>
                  </a:lnTo>
                  <a:lnTo>
                    <a:pt x="1327416" y="220980"/>
                  </a:lnTo>
                  <a:lnTo>
                    <a:pt x="1290586" y="260629"/>
                  </a:lnTo>
                  <a:lnTo>
                    <a:pt x="1254772" y="300342"/>
                  </a:lnTo>
                  <a:lnTo>
                    <a:pt x="1219974" y="340233"/>
                  </a:lnTo>
                  <a:lnTo>
                    <a:pt x="1186192" y="380390"/>
                  </a:lnTo>
                  <a:lnTo>
                    <a:pt x="1153426" y="420865"/>
                  </a:lnTo>
                  <a:lnTo>
                    <a:pt x="1121676" y="461772"/>
                  </a:lnTo>
                  <a:lnTo>
                    <a:pt x="1088466" y="503466"/>
                  </a:lnTo>
                  <a:lnTo>
                    <a:pt x="1055890" y="545465"/>
                  </a:lnTo>
                  <a:lnTo>
                    <a:pt x="1023950" y="587794"/>
                  </a:lnTo>
                  <a:lnTo>
                    <a:pt x="992644" y="630428"/>
                  </a:lnTo>
                  <a:lnTo>
                    <a:pt x="961974" y="673392"/>
                  </a:lnTo>
                  <a:lnTo>
                    <a:pt x="931938" y="716661"/>
                  </a:lnTo>
                  <a:lnTo>
                    <a:pt x="902538" y="760260"/>
                  </a:lnTo>
                  <a:lnTo>
                    <a:pt x="873772" y="804164"/>
                  </a:lnTo>
                  <a:lnTo>
                    <a:pt x="845642" y="848398"/>
                  </a:lnTo>
                  <a:lnTo>
                    <a:pt x="818146" y="892937"/>
                  </a:lnTo>
                  <a:lnTo>
                    <a:pt x="791286" y="937806"/>
                  </a:lnTo>
                  <a:lnTo>
                    <a:pt x="765060" y="982980"/>
                  </a:lnTo>
                  <a:lnTo>
                    <a:pt x="740791" y="1026033"/>
                  </a:lnTo>
                  <a:lnTo>
                    <a:pt x="717232" y="1069340"/>
                  </a:lnTo>
                  <a:lnTo>
                    <a:pt x="694397" y="1112926"/>
                  </a:lnTo>
                  <a:lnTo>
                    <a:pt x="672299" y="1156779"/>
                  </a:lnTo>
                  <a:lnTo>
                    <a:pt x="650925" y="1200899"/>
                  </a:lnTo>
                  <a:lnTo>
                    <a:pt x="630301" y="1245298"/>
                  </a:lnTo>
                  <a:lnTo>
                    <a:pt x="610438" y="1289964"/>
                  </a:lnTo>
                  <a:lnTo>
                    <a:pt x="591324" y="1334897"/>
                  </a:lnTo>
                  <a:lnTo>
                    <a:pt x="572985" y="1380096"/>
                  </a:lnTo>
                  <a:lnTo>
                    <a:pt x="555421" y="1425575"/>
                  </a:lnTo>
                  <a:lnTo>
                    <a:pt x="538657" y="1471320"/>
                  </a:lnTo>
                  <a:lnTo>
                    <a:pt x="522668" y="1517345"/>
                  </a:lnTo>
                  <a:lnTo>
                    <a:pt x="507504" y="1563624"/>
                  </a:lnTo>
                  <a:lnTo>
                    <a:pt x="491312" y="1612239"/>
                  </a:lnTo>
                  <a:lnTo>
                    <a:pt x="476262" y="1661248"/>
                  </a:lnTo>
                  <a:lnTo>
                    <a:pt x="462368" y="1710651"/>
                  </a:lnTo>
                  <a:lnTo>
                    <a:pt x="449643" y="1760397"/>
                  </a:lnTo>
                  <a:lnTo>
                    <a:pt x="438073" y="1810461"/>
                  </a:lnTo>
                  <a:lnTo>
                    <a:pt x="427685" y="1860804"/>
                  </a:lnTo>
                  <a:lnTo>
                    <a:pt x="418452" y="1911413"/>
                  </a:lnTo>
                  <a:lnTo>
                    <a:pt x="410413" y="1962238"/>
                  </a:lnTo>
                  <a:lnTo>
                    <a:pt x="403555" y="2013254"/>
                  </a:lnTo>
                  <a:lnTo>
                    <a:pt x="397891" y="2064435"/>
                  </a:lnTo>
                  <a:lnTo>
                    <a:pt x="393420" y="2115731"/>
                  </a:lnTo>
                  <a:lnTo>
                    <a:pt x="390144" y="2167128"/>
                  </a:lnTo>
                  <a:lnTo>
                    <a:pt x="397865" y="2185238"/>
                  </a:lnTo>
                  <a:lnTo>
                    <a:pt x="405003" y="2203335"/>
                  </a:lnTo>
                  <a:lnTo>
                    <a:pt x="411581" y="2222004"/>
                  </a:lnTo>
                  <a:lnTo>
                    <a:pt x="417576" y="2241816"/>
                  </a:lnTo>
                  <a:lnTo>
                    <a:pt x="417626" y="2226957"/>
                  </a:lnTo>
                  <a:lnTo>
                    <a:pt x="417957" y="2212098"/>
                  </a:lnTo>
                  <a:lnTo>
                    <a:pt x="418871" y="2197239"/>
                  </a:lnTo>
                  <a:lnTo>
                    <a:pt x="420636" y="2182380"/>
                  </a:lnTo>
                  <a:lnTo>
                    <a:pt x="422490" y="2131199"/>
                  </a:lnTo>
                  <a:lnTo>
                    <a:pt x="425780" y="2079828"/>
                  </a:lnTo>
                  <a:lnTo>
                    <a:pt x="430441" y="2028304"/>
                  </a:lnTo>
                  <a:lnTo>
                    <a:pt x="436435" y="1976691"/>
                  </a:lnTo>
                  <a:lnTo>
                    <a:pt x="443725" y="1925027"/>
                  </a:lnTo>
                  <a:lnTo>
                    <a:pt x="452259" y="1873377"/>
                  </a:lnTo>
                  <a:lnTo>
                    <a:pt x="461987" y="1821802"/>
                  </a:lnTo>
                  <a:lnTo>
                    <a:pt x="472897" y="1770329"/>
                  </a:lnTo>
                  <a:lnTo>
                    <a:pt x="484924" y="1719033"/>
                  </a:lnTo>
                  <a:lnTo>
                    <a:pt x="498030" y="1667954"/>
                  </a:lnTo>
                  <a:lnTo>
                    <a:pt x="512178" y="1617154"/>
                  </a:lnTo>
                  <a:lnTo>
                    <a:pt x="527316" y="1566672"/>
                  </a:lnTo>
                  <a:lnTo>
                    <a:pt x="543788" y="1517599"/>
                  </a:lnTo>
                  <a:lnTo>
                    <a:pt x="561187" y="1468678"/>
                  </a:lnTo>
                  <a:lnTo>
                    <a:pt x="579513" y="1419948"/>
                  </a:lnTo>
                  <a:lnTo>
                    <a:pt x="598716" y="1371434"/>
                  </a:lnTo>
                  <a:lnTo>
                    <a:pt x="618782" y="1323187"/>
                  </a:lnTo>
                  <a:lnTo>
                    <a:pt x="639711" y="1275207"/>
                  </a:lnTo>
                  <a:lnTo>
                    <a:pt x="661454" y="1227556"/>
                  </a:lnTo>
                  <a:lnTo>
                    <a:pt x="683996" y="1180261"/>
                  </a:lnTo>
                  <a:lnTo>
                    <a:pt x="707339" y="1133335"/>
                  </a:lnTo>
                  <a:lnTo>
                    <a:pt x="731431" y="1086827"/>
                  </a:lnTo>
                  <a:lnTo>
                    <a:pt x="756259" y="1040765"/>
                  </a:lnTo>
                  <a:lnTo>
                    <a:pt x="781824" y="995172"/>
                  </a:lnTo>
                  <a:lnTo>
                    <a:pt x="806958" y="948944"/>
                  </a:lnTo>
                  <a:lnTo>
                    <a:pt x="832853" y="903211"/>
                  </a:lnTo>
                  <a:lnTo>
                    <a:pt x="859472" y="857973"/>
                  </a:lnTo>
                  <a:lnTo>
                    <a:pt x="886802" y="813206"/>
                  </a:lnTo>
                  <a:lnTo>
                    <a:pt x="914831" y="768896"/>
                  </a:lnTo>
                  <a:lnTo>
                    <a:pt x="943559" y="725043"/>
                  </a:lnTo>
                  <a:lnTo>
                    <a:pt x="972934" y="681647"/>
                  </a:lnTo>
                  <a:lnTo>
                    <a:pt x="1002969" y="638670"/>
                  </a:lnTo>
                  <a:lnTo>
                    <a:pt x="1033640" y="596125"/>
                  </a:lnTo>
                  <a:lnTo>
                    <a:pt x="1064920" y="553999"/>
                  </a:lnTo>
                  <a:lnTo>
                    <a:pt x="1096810" y="512267"/>
                  </a:lnTo>
                  <a:lnTo>
                    <a:pt x="1129296" y="470916"/>
                  </a:lnTo>
                  <a:lnTo>
                    <a:pt x="1161554" y="429171"/>
                  </a:lnTo>
                  <a:lnTo>
                    <a:pt x="1194371" y="387832"/>
                  </a:lnTo>
                  <a:lnTo>
                    <a:pt x="1227785" y="347091"/>
                  </a:lnTo>
                  <a:lnTo>
                    <a:pt x="1261821" y="307124"/>
                  </a:lnTo>
                  <a:lnTo>
                    <a:pt x="1296543" y="268071"/>
                  </a:lnTo>
                  <a:lnTo>
                    <a:pt x="1331988" y="230124"/>
                  </a:lnTo>
                  <a:lnTo>
                    <a:pt x="1384757" y="170688"/>
                  </a:lnTo>
                  <a:lnTo>
                    <a:pt x="1411490" y="140970"/>
                  </a:lnTo>
                  <a:lnTo>
                    <a:pt x="1438668" y="111252"/>
                  </a:lnTo>
                  <a:lnTo>
                    <a:pt x="1494104" y="56197"/>
                  </a:lnTo>
                  <a:lnTo>
                    <a:pt x="1523314" y="27889"/>
                  </a:lnTo>
                  <a:lnTo>
                    <a:pt x="1552968" y="0"/>
                  </a:lnTo>
                  <a:close/>
                </a:path>
              </a:pathLst>
            </a:custGeom>
            <a:solidFill>
              <a:srgbClr val="756E54"/>
            </a:solidFill>
          </p:spPr>
          <p:txBody>
            <a:bodyPr wrap="square" lIns="0" tIns="0" rIns="0" bIns="0" rtlCol="0"/>
            <a:lstStyle/>
            <a:p>
              <a:endParaRPr sz="1588"/>
            </a:p>
          </p:txBody>
        </p:sp>
        <p:sp>
          <p:nvSpPr>
            <p:cNvPr id="8" name="object 8"/>
            <p:cNvSpPr/>
            <p:nvPr/>
          </p:nvSpPr>
          <p:spPr>
            <a:xfrm>
              <a:off x="886967" y="6502908"/>
              <a:ext cx="99060" cy="208788"/>
            </a:xfrm>
            <a:prstGeom prst="rect">
              <a:avLst/>
            </a:prstGeom>
            <a:blipFill>
              <a:blip r:embed="rId5" cstate="print"/>
              <a:stretch>
                <a:fillRect/>
              </a:stretch>
            </a:blipFill>
          </p:spPr>
          <p:txBody>
            <a:bodyPr wrap="square" lIns="0" tIns="0" rIns="0" bIns="0" rtlCol="0"/>
            <a:lstStyle/>
            <a:p>
              <a:endParaRPr sz="1588"/>
            </a:p>
          </p:txBody>
        </p:sp>
        <p:sp>
          <p:nvSpPr>
            <p:cNvPr id="9" name="object 9"/>
            <p:cNvSpPr/>
            <p:nvPr/>
          </p:nvSpPr>
          <p:spPr>
            <a:xfrm>
              <a:off x="0" y="1376171"/>
              <a:ext cx="1004569" cy="5340350"/>
            </a:xfrm>
            <a:custGeom>
              <a:avLst/>
              <a:gdLst/>
              <a:ahLst/>
              <a:cxnLst/>
              <a:rect l="l" t="t" r="r" b="b"/>
              <a:pathLst>
                <a:path w="1004569" h="5340350">
                  <a:moveTo>
                    <a:pt x="150863" y="0"/>
                  </a:moveTo>
                  <a:lnTo>
                    <a:pt x="0" y="0"/>
                  </a:lnTo>
                  <a:lnTo>
                    <a:pt x="0" y="5340108"/>
                  </a:lnTo>
                  <a:lnTo>
                    <a:pt x="150863" y="5340108"/>
                  </a:lnTo>
                  <a:lnTo>
                    <a:pt x="150863" y="0"/>
                  </a:lnTo>
                  <a:close/>
                </a:path>
                <a:path w="1004569" h="5340350">
                  <a:moveTo>
                    <a:pt x="835152" y="4632960"/>
                  </a:moveTo>
                  <a:lnTo>
                    <a:pt x="833386" y="4603318"/>
                  </a:lnTo>
                  <a:lnTo>
                    <a:pt x="832485" y="4574095"/>
                  </a:lnTo>
                  <a:lnTo>
                    <a:pt x="832142" y="4545736"/>
                  </a:lnTo>
                  <a:lnTo>
                    <a:pt x="832104" y="4518660"/>
                  </a:lnTo>
                  <a:lnTo>
                    <a:pt x="826096" y="4498848"/>
                  </a:lnTo>
                  <a:lnTo>
                    <a:pt x="819531" y="4480179"/>
                  </a:lnTo>
                  <a:lnTo>
                    <a:pt x="812380" y="4462081"/>
                  </a:lnTo>
                  <a:lnTo>
                    <a:pt x="804672" y="4443984"/>
                  </a:lnTo>
                  <a:lnTo>
                    <a:pt x="804672" y="4546092"/>
                  </a:lnTo>
                  <a:lnTo>
                    <a:pt x="807262" y="4555795"/>
                  </a:lnTo>
                  <a:lnTo>
                    <a:pt x="810577" y="4566475"/>
                  </a:lnTo>
                  <a:lnTo>
                    <a:pt x="814743" y="4578032"/>
                  </a:lnTo>
                  <a:lnTo>
                    <a:pt x="819912" y="4590288"/>
                  </a:lnTo>
                  <a:lnTo>
                    <a:pt x="823785" y="4601248"/>
                  </a:lnTo>
                  <a:lnTo>
                    <a:pt x="828103" y="4611624"/>
                  </a:lnTo>
                  <a:lnTo>
                    <a:pt x="832116" y="4622012"/>
                  </a:lnTo>
                  <a:lnTo>
                    <a:pt x="835152" y="4632960"/>
                  </a:lnTo>
                  <a:close/>
                </a:path>
                <a:path w="1004569" h="5340350">
                  <a:moveTo>
                    <a:pt x="1004316" y="5335536"/>
                  </a:moveTo>
                  <a:lnTo>
                    <a:pt x="984161" y="5290223"/>
                  </a:lnTo>
                  <a:lnTo>
                    <a:pt x="965606" y="5244109"/>
                  </a:lnTo>
                  <a:lnTo>
                    <a:pt x="948461" y="5197487"/>
                  </a:lnTo>
                  <a:lnTo>
                    <a:pt x="932472" y="5150650"/>
                  </a:lnTo>
                  <a:lnTo>
                    <a:pt x="917448" y="5103888"/>
                  </a:lnTo>
                  <a:lnTo>
                    <a:pt x="906487" y="5079898"/>
                  </a:lnTo>
                  <a:lnTo>
                    <a:pt x="917448" y="5103876"/>
                  </a:lnTo>
                  <a:lnTo>
                    <a:pt x="915606" y="5098148"/>
                  </a:lnTo>
                  <a:lnTo>
                    <a:pt x="914209" y="5092255"/>
                  </a:lnTo>
                  <a:lnTo>
                    <a:pt x="912507" y="5086096"/>
                  </a:lnTo>
                  <a:lnTo>
                    <a:pt x="909828" y="5079492"/>
                  </a:lnTo>
                  <a:lnTo>
                    <a:pt x="896277" y="5031029"/>
                  </a:lnTo>
                  <a:lnTo>
                    <a:pt x="884072" y="4982159"/>
                  </a:lnTo>
                  <a:lnTo>
                    <a:pt x="873188" y="4932972"/>
                  </a:lnTo>
                  <a:lnTo>
                    <a:pt x="863625" y="4883518"/>
                  </a:lnTo>
                  <a:lnTo>
                    <a:pt x="855370" y="4833861"/>
                  </a:lnTo>
                  <a:lnTo>
                    <a:pt x="848410" y="4784064"/>
                  </a:lnTo>
                  <a:lnTo>
                    <a:pt x="842721" y="4734204"/>
                  </a:lnTo>
                  <a:lnTo>
                    <a:pt x="838314" y="4684319"/>
                  </a:lnTo>
                  <a:lnTo>
                    <a:pt x="835152" y="4634484"/>
                  </a:lnTo>
                  <a:lnTo>
                    <a:pt x="831913" y="4622863"/>
                  </a:lnTo>
                  <a:lnTo>
                    <a:pt x="823150" y="4601908"/>
                  </a:lnTo>
                  <a:lnTo>
                    <a:pt x="819912" y="4590288"/>
                  </a:lnTo>
                  <a:lnTo>
                    <a:pt x="814743" y="4578909"/>
                  </a:lnTo>
                  <a:lnTo>
                    <a:pt x="810577" y="4567809"/>
                  </a:lnTo>
                  <a:lnTo>
                    <a:pt x="807262" y="4557293"/>
                  </a:lnTo>
                  <a:lnTo>
                    <a:pt x="804672" y="4547616"/>
                  </a:lnTo>
                  <a:lnTo>
                    <a:pt x="805141" y="4598467"/>
                  </a:lnTo>
                  <a:lnTo>
                    <a:pt x="806640" y="4649101"/>
                  </a:lnTo>
                  <a:lnTo>
                    <a:pt x="809218" y="4699495"/>
                  </a:lnTo>
                  <a:lnTo>
                    <a:pt x="812977" y="4749622"/>
                  </a:lnTo>
                  <a:lnTo>
                    <a:pt x="817994" y="4799457"/>
                  </a:lnTo>
                  <a:lnTo>
                    <a:pt x="824344" y="4848974"/>
                  </a:lnTo>
                  <a:lnTo>
                    <a:pt x="832104" y="4898136"/>
                  </a:lnTo>
                  <a:lnTo>
                    <a:pt x="843051" y="4925809"/>
                  </a:lnTo>
                  <a:lnTo>
                    <a:pt x="863815" y="4981727"/>
                  </a:lnTo>
                  <a:lnTo>
                    <a:pt x="874776" y="5009388"/>
                  </a:lnTo>
                  <a:lnTo>
                    <a:pt x="863142" y="4981511"/>
                  </a:lnTo>
                  <a:lnTo>
                    <a:pt x="852665" y="4953190"/>
                  </a:lnTo>
                  <a:lnTo>
                    <a:pt x="842187" y="4925174"/>
                  </a:lnTo>
                  <a:lnTo>
                    <a:pt x="830567" y="4898136"/>
                  </a:lnTo>
                  <a:lnTo>
                    <a:pt x="840270" y="4946599"/>
                  </a:lnTo>
                  <a:lnTo>
                    <a:pt x="850950" y="4995481"/>
                  </a:lnTo>
                  <a:lnTo>
                    <a:pt x="862507" y="5044084"/>
                  </a:lnTo>
                  <a:lnTo>
                    <a:pt x="874776" y="5091696"/>
                  </a:lnTo>
                  <a:lnTo>
                    <a:pt x="905446" y="5169522"/>
                  </a:lnTo>
                  <a:lnTo>
                    <a:pt x="924369" y="5211864"/>
                  </a:lnTo>
                  <a:lnTo>
                    <a:pt x="943800" y="5253698"/>
                  </a:lnTo>
                  <a:lnTo>
                    <a:pt x="963815" y="5294947"/>
                  </a:lnTo>
                  <a:lnTo>
                    <a:pt x="984504" y="5335536"/>
                  </a:lnTo>
                  <a:lnTo>
                    <a:pt x="1004316" y="5335536"/>
                  </a:lnTo>
                  <a:close/>
                </a:path>
              </a:pathLst>
            </a:custGeom>
            <a:solidFill>
              <a:srgbClr val="756E54"/>
            </a:solidFill>
          </p:spPr>
          <p:txBody>
            <a:bodyPr wrap="square" lIns="0" tIns="0" rIns="0" bIns="0" rtlCol="0"/>
            <a:lstStyle/>
            <a:p>
              <a:endParaRPr sz="1588"/>
            </a:p>
          </p:txBody>
        </p:sp>
        <p:sp>
          <p:nvSpPr>
            <p:cNvPr id="10" name="object 10"/>
            <p:cNvSpPr/>
            <p:nvPr/>
          </p:nvSpPr>
          <p:spPr>
            <a:xfrm>
              <a:off x="0" y="1647444"/>
              <a:ext cx="1313815" cy="419100"/>
            </a:xfrm>
            <a:custGeom>
              <a:avLst/>
              <a:gdLst/>
              <a:ahLst/>
              <a:cxnLst/>
              <a:rect l="l" t="t" r="r" b="b"/>
              <a:pathLst>
                <a:path w="1313815" h="419100">
                  <a:moveTo>
                    <a:pt x="1110996" y="419100"/>
                  </a:moveTo>
                  <a:lnTo>
                    <a:pt x="1028700" y="419100"/>
                  </a:lnTo>
                  <a:lnTo>
                    <a:pt x="0" y="416061"/>
                  </a:lnTo>
                  <a:lnTo>
                    <a:pt x="0" y="138685"/>
                  </a:lnTo>
                  <a:lnTo>
                    <a:pt x="1524" y="0"/>
                  </a:lnTo>
                  <a:lnTo>
                    <a:pt x="1106424" y="1524"/>
                  </a:lnTo>
                  <a:lnTo>
                    <a:pt x="1110996" y="6096"/>
                  </a:lnTo>
                  <a:lnTo>
                    <a:pt x="1114044" y="6096"/>
                  </a:lnTo>
                  <a:lnTo>
                    <a:pt x="1114044" y="9144"/>
                  </a:lnTo>
                  <a:lnTo>
                    <a:pt x="1118616" y="9144"/>
                  </a:lnTo>
                  <a:lnTo>
                    <a:pt x="1307592" y="198120"/>
                  </a:lnTo>
                  <a:lnTo>
                    <a:pt x="1311878" y="204073"/>
                  </a:lnTo>
                  <a:lnTo>
                    <a:pt x="1313307" y="210312"/>
                  </a:lnTo>
                  <a:lnTo>
                    <a:pt x="1311878" y="216550"/>
                  </a:lnTo>
                  <a:lnTo>
                    <a:pt x="1307592" y="222504"/>
                  </a:lnTo>
                  <a:lnTo>
                    <a:pt x="1117092" y="413004"/>
                  </a:lnTo>
                  <a:lnTo>
                    <a:pt x="1115568" y="413004"/>
                  </a:lnTo>
                  <a:lnTo>
                    <a:pt x="1114044" y="414528"/>
                  </a:lnTo>
                  <a:lnTo>
                    <a:pt x="1110996" y="419100"/>
                  </a:lnTo>
                  <a:close/>
                </a:path>
              </a:pathLst>
            </a:custGeom>
            <a:solidFill>
              <a:srgbClr val="A52F0F"/>
            </a:solidFill>
          </p:spPr>
          <p:txBody>
            <a:bodyPr wrap="square" lIns="0" tIns="0" rIns="0" bIns="0" rtlCol="0"/>
            <a:lstStyle/>
            <a:p>
              <a:endParaRPr sz="1588"/>
            </a:p>
          </p:txBody>
        </p:sp>
      </p:grpSp>
      <p:sp>
        <p:nvSpPr>
          <p:cNvPr id="11" name="object 11"/>
          <p:cNvSpPr txBox="1"/>
          <p:nvPr/>
        </p:nvSpPr>
        <p:spPr>
          <a:xfrm>
            <a:off x="1860176" y="1362872"/>
            <a:ext cx="8238565" cy="5796089"/>
          </a:xfrm>
          <a:prstGeom prst="rect">
            <a:avLst/>
          </a:prstGeom>
        </p:spPr>
        <p:txBody>
          <a:bodyPr vert="horz" wrap="square" lIns="0" tIns="91328" rIns="0" bIns="0" rtlCol="0">
            <a:spAutoFit/>
          </a:bodyPr>
          <a:lstStyle/>
          <a:p>
            <a:pPr marL="49029" algn="ctr">
              <a:spcBef>
                <a:spcPts val="1284"/>
              </a:spcBef>
            </a:pPr>
            <a:r>
              <a:rPr lang="vi-VN" sz="1765" b="1" spc="-4" dirty="0">
                <a:solidFill>
                  <a:srgbClr val="0000E6"/>
                </a:solidFill>
                <a:latin typeface="Times New Roman"/>
                <a:cs typeface="Times New Roman"/>
              </a:rPr>
              <a:t>BÀI </a:t>
            </a:r>
            <a:r>
              <a:rPr lang="vi-VN" sz="1765" b="1" spc="22" dirty="0">
                <a:solidFill>
                  <a:srgbClr val="0000E6"/>
                </a:solidFill>
                <a:latin typeface="Times New Roman"/>
                <a:cs typeface="Times New Roman"/>
              </a:rPr>
              <a:t>11. TẠO MỤC LỤC TỰ ĐỘNG</a:t>
            </a:r>
          </a:p>
          <a:p>
            <a:pPr algn="just">
              <a:lnSpc>
                <a:spcPct val="150000"/>
              </a:lnSpc>
            </a:pPr>
            <a:r>
              <a:rPr lang="vi-VN" sz="1765" b="1" dirty="0">
                <a:solidFill>
                  <a:srgbClr val="FF0000"/>
                </a:solidFill>
              </a:rPr>
              <a:t>Cập nhật mục lục khi có sự thay đổi</a:t>
            </a:r>
          </a:p>
          <a:p>
            <a:pPr algn="just">
              <a:lnSpc>
                <a:spcPct val="150000"/>
              </a:lnSpc>
            </a:pPr>
            <a:r>
              <a:rPr lang="vi-VN" sz="1765" dirty="0"/>
              <a:t>Nếu bạn thêm hoặc xóa các Heading. Mục lục có thể được cập nhập bởi:</a:t>
            </a:r>
          </a:p>
          <a:p>
            <a:pPr algn="just">
              <a:lnSpc>
                <a:spcPct val="150000"/>
              </a:lnSpc>
            </a:pPr>
            <a:r>
              <a:rPr lang="vi-VN" sz="1765" dirty="0"/>
              <a:t>Áp dụng các Heading hoặc đánh dấu các mục như đã nói ở trên</a:t>
            </a:r>
          </a:p>
          <a:p>
            <a:pPr algn="just">
              <a:lnSpc>
                <a:spcPct val="150000"/>
              </a:lnSpc>
            </a:pPr>
            <a:r>
              <a:rPr lang="vi-VN" sz="1765" dirty="0"/>
              <a:t>Kích tab </a:t>
            </a:r>
            <a:r>
              <a:rPr lang="vi-VN" sz="1765" b="1" dirty="0"/>
              <a:t>References</a:t>
            </a:r>
            <a:r>
              <a:rPr lang="vi-VN" sz="1765" dirty="0"/>
              <a:t> trong nhóm Ribbon</a:t>
            </a:r>
          </a:p>
          <a:p>
            <a:pPr algn="just">
              <a:lnSpc>
                <a:spcPct val="150000"/>
              </a:lnSpc>
            </a:pPr>
            <a:r>
              <a:rPr lang="vi-VN" sz="1765" dirty="0"/>
              <a:t>Kích </a:t>
            </a:r>
            <a:r>
              <a:rPr lang="vi-VN" sz="1765" b="1" dirty="0"/>
              <a:t>Update Table,</a:t>
            </a:r>
            <a:r>
              <a:rPr lang="vi-VN" sz="1765" dirty="0"/>
              <a:t> ở đây có 2 tùy chọn cập nhật mục lục:</a:t>
            </a:r>
          </a:p>
          <a:p>
            <a:pPr lvl="1" algn="just">
              <a:lnSpc>
                <a:spcPct val="150000"/>
              </a:lnSpc>
            </a:pPr>
            <a:r>
              <a:rPr lang="vi-VN" sz="1765" dirty="0"/>
              <a:t>Update page numbers only: Chọn khi sửa tên heading, thêm trang</a:t>
            </a:r>
          </a:p>
          <a:p>
            <a:pPr algn="just">
              <a:lnSpc>
                <a:spcPct val="150000"/>
              </a:lnSpc>
            </a:pPr>
            <a:r>
              <a:rPr lang="vi-VN" sz="1765" dirty="0"/>
              <a:t>là cập nhật số trang và cập nhật toàn bộ. </a:t>
            </a:r>
          </a:p>
          <a:p>
            <a:pPr algn="just">
              <a:lnSpc>
                <a:spcPct val="150000"/>
              </a:lnSpc>
            </a:pPr>
            <a:r>
              <a:rPr lang="vi-VN" sz="1765" dirty="0"/>
              <a:t>Nếu bạn không sửa tên của các Heading, mà chỉ chỉnh sửa văn bản dẫn đến thay đổi số trang thì chỉ cần chọn cập nhật số trang (Update page numbers only) là được.</a:t>
            </a:r>
          </a:p>
          <a:p>
            <a:endParaRPr lang="en-US" sz="1765" dirty="0"/>
          </a:p>
          <a:p>
            <a:endParaRPr lang="vi-VN" sz="1765" dirty="0"/>
          </a:p>
          <a:p>
            <a:endParaRPr lang="vi-VN" sz="1765" dirty="0"/>
          </a:p>
          <a:p>
            <a:endParaRPr lang="vi-VN" sz="1765" dirty="0"/>
          </a:p>
          <a:p>
            <a:endParaRPr lang="en-US" sz="1765" dirty="0"/>
          </a:p>
        </p:txBody>
      </p:sp>
      <p:sp>
        <p:nvSpPr>
          <p:cNvPr id="12" name="object 12"/>
          <p:cNvSpPr/>
          <p:nvPr/>
        </p:nvSpPr>
        <p:spPr>
          <a:xfrm>
            <a:off x="1658471" y="933225"/>
            <a:ext cx="8875059" cy="281268"/>
          </a:xfrm>
          <a:custGeom>
            <a:avLst/>
            <a:gdLst/>
            <a:ahLst/>
            <a:cxnLst/>
            <a:rect l="l" t="t" r="r" b="b"/>
            <a:pathLst>
              <a:path w="10058400" h="318769">
                <a:moveTo>
                  <a:pt x="10058400" y="318516"/>
                </a:moveTo>
                <a:lnTo>
                  <a:pt x="0" y="318516"/>
                </a:lnTo>
                <a:lnTo>
                  <a:pt x="0" y="0"/>
                </a:lnTo>
                <a:lnTo>
                  <a:pt x="10058400" y="0"/>
                </a:lnTo>
                <a:lnTo>
                  <a:pt x="10058400" y="318516"/>
                </a:lnTo>
                <a:close/>
              </a:path>
            </a:pathLst>
          </a:custGeom>
          <a:solidFill>
            <a:srgbClr val="FFBF00"/>
          </a:solidFill>
        </p:spPr>
        <p:txBody>
          <a:bodyPr wrap="square" lIns="0" tIns="0" rIns="0" bIns="0" rtlCol="0"/>
          <a:lstStyle/>
          <a:p>
            <a:endParaRPr sz="1588"/>
          </a:p>
        </p:txBody>
      </p:sp>
      <p:sp>
        <p:nvSpPr>
          <p:cNvPr id="13" name="object 13"/>
          <p:cNvSpPr txBox="1"/>
          <p:nvPr/>
        </p:nvSpPr>
        <p:spPr>
          <a:xfrm>
            <a:off x="2085619" y="978510"/>
            <a:ext cx="4666129" cy="212124"/>
          </a:xfrm>
          <a:prstGeom prst="rect">
            <a:avLst/>
          </a:prstGeom>
        </p:spPr>
        <p:txBody>
          <a:bodyPr vert="horz" wrap="square" lIns="0" tIns="15128" rIns="0" bIns="0" rtlCol="0">
            <a:spAutoFit/>
          </a:bodyPr>
          <a:lstStyle/>
          <a:p>
            <a:pPr marL="11206">
              <a:spcBef>
                <a:spcPts val="119"/>
              </a:spcBef>
              <a:tabLst>
                <a:tab pos="3744085" algn="l"/>
              </a:tabLst>
            </a:pPr>
            <a:r>
              <a:rPr sz="1279" b="1" spc="22" dirty="0">
                <a:latin typeface="Times New Roman"/>
                <a:cs typeface="Times New Roman"/>
              </a:rPr>
              <a:t>T</a:t>
            </a:r>
            <a:r>
              <a:rPr sz="1279" b="1" spc="31" dirty="0">
                <a:latin typeface="Times New Roman"/>
                <a:cs typeface="Times New Roman"/>
              </a:rPr>
              <a:t>R</a:t>
            </a:r>
            <a:r>
              <a:rPr sz="1279" b="1" spc="18" dirty="0">
                <a:latin typeface="Times New Roman"/>
                <a:cs typeface="Times New Roman"/>
              </a:rPr>
              <a:t>U</a:t>
            </a:r>
            <a:r>
              <a:rPr sz="1279" b="1" spc="31" dirty="0">
                <a:latin typeface="Times New Roman"/>
                <a:cs typeface="Times New Roman"/>
              </a:rPr>
              <a:t>N</a:t>
            </a:r>
            <a:r>
              <a:rPr sz="1279" b="1" spc="22" dirty="0">
                <a:latin typeface="Times New Roman"/>
                <a:cs typeface="Times New Roman"/>
              </a:rPr>
              <a:t>G</a:t>
            </a:r>
            <a:r>
              <a:rPr sz="1279" b="1" spc="-44" dirty="0">
                <a:latin typeface="Times New Roman"/>
                <a:cs typeface="Times New Roman"/>
              </a:rPr>
              <a:t> </a:t>
            </a:r>
            <a:r>
              <a:rPr sz="1279" b="1" spc="22" dirty="0">
                <a:latin typeface="Times New Roman"/>
                <a:cs typeface="Times New Roman"/>
              </a:rPr>
              <a:t>T</a:t>
            </a:r>
            <a:r>
              <a:rPr sz="1279" b="1" spc="18" dirty="0">
                <a:latin typeface="Times New Roman"/>
                <a:cs typeface="Times New Roman"/>
              </a:rPr>
              <a:t>Â</a:t>
            </a:r>
            <a:r>
              <a:rPr sz="1279" b="1" spc="31" dirty="0">
                <a:latin typeface="Times New Roman"/>
                <a:cs typeface="Times New Roman"/>
              </a:rPr>
              <a:t>M</a:t>
            </a:r>
            <a:r>
              <a:rPr sz="1279" b="1" spc="-26" dirty="0">
                <a:latin typeface="Times New Roman"/>
                <a:cs typeface="Times New Roman"/>
              </a:rPr>
              <a:t> </a:t>
            </a:r>
            <a:r>
              <a:rPr sz="1279" b="1" spc="9" dirty="0">
                <a:latin typeface="Times New Roman"/>
                <a:cs typeface="Times New Roman"/>
              </a:rPr>
              <a:t>T</a:t>
            </a:r>
            <a:r>
              <a:rPr sz="1279" b="1" spc="18" dirty="0">
                <a:latin typeface="Times New Roman"/>
                <a:cs typeface="Times New Roman"/>
              </a:rPr>
              <a:t>IN</a:t>
            </a:r>
            <a:r>
              <a:rPr sz="1279" b="1" spc="4" dirty="0">
                <a:latin typeface="Times New Roman"/>
                <a:cs typeface="Times New Roman"/>
              </a:rPr>
              <a:t> </a:t>
            </a:r>
            <a:r>
              <a:rPr sz="1279" b="1" spc="9" dirty="0">
                <a:latin typeface="Times New Roman"/>
                <a:cs typeface="Times New Roman"/>
              </a:rPr>
              <a:t>H</a:t>
            </a:r>
            <a:r>
              <a:rPr sz="1279" b="1" spc="22" dirty="0">
                <a:latin typeface="Times New Roman"/>
                <a:cs typeface="Times New Roman"/>
              </a:rPr>
              <a:t>ỌC</a:t>
            </a:r>
            <a:r>
              <a:rPr sz="1279" b="1" spc="4" dirty="0">
                <a:latin typeface="Times New Roman"/>
                <a:cs typeface="Times New Roman"/>
              </a:rPr>
              <a:t> </a:t>
            </a:r>
            <a:r>
              <a:rPr sz="1279" b="1" spc="22" dirty="0">
                <a:latin typeface="Times New Roman"/>
                <a:cs typeface="Times New Roman"/>
              </a:rPr>
              <a:t>S</a:t>
            </a:r>
            <a:r>
              <a:rPr sz="1279" b="1" spc="31" dirty="0">
                <a:latin typeface="Times New Roman"/>
                <a:cs typeface="Times New Roman"/>
              </a:rPr>
              <a:t>A</a:t>
            </a:r>
            <a:r>
              <a:rPr sz="1279" b="1" spc="22" dirty="0">
                <a:latin typeface="Times New Roman"/>
                <a:cs typeface="Times New Roman"/>
              </a:rPr>
              <a:t>O</a:t>
            </a:r>
            <a:r>
              <a:rPr sz="1279" b="1" spc="-31" dirty="0">
                <a:latin typeface="Times New Roman"/>
                <a:cs typeface="Times New Roman"/>
              </a:rPr>
              <a:t> </a:t>
            </a:r>
            <a:r>
              <a:rPr sz="1279" b="1" spc="4" dirty="0">
                <a:latin typeface="Times New Roman"/>
                <a:cs typeface="Times New Roman"/>
              </a:rPr>
              <a:t>V</a:t>
            </a:r>
            <a:r>
              <a:rPr sz="1279" b="1" spc="18" dirty="0">
                <a:latin typeface="Times New Roman"/>
                <a:cs typeface="Times New Roman"/>
              </a:rPr>
              <a:t>IỆT</a:t>
            </a:r>
            <a:r>
              <a:rPr sz="1279" b="1" dirty="0">
                <a:latin typeface="Times New Roman"/>
                <a:cs typeface="Times New Roman"/>
              </a:rPr>
              <a:t>	</a:t>
            </a:r>
            <a:r>
              <a:rPr sz="1279" spc="13" dirty="0">
                <a:latin typeface="Times New Roman"/>
                <a:cs typeface="Times New Roman"/>
              </a:rPr>
              <a:t>0812.</a:t>
            </a:r>
            <a:r>
              <a:rPr sz="1279" spc="-40" dirty="0">
                <a:latin typeface="Times New Roman"/>
                <a:cs typeface="Times New Roman"/>
              </a:rPr>
              <a:t>1</a:t>
            </a:r>
            <a:r>
              <a:rPr sz="1279" spc="13" dirty="0">
                <a:latin typeface="Times New Roman"/>
                <a:cs typeface="Times New Roman"/>
              </a:rPr>
              <a:t>14.345</a:t>
            </a:r>
            <a:endParaRPr sz="1279">
              <a:latin typeface="Times New Roman"/>
              <a:cs typeface="Times New Roman"/>
            </a:endParaRPr>
          </a:p>
        </p:txBody>
      </p:sp>
      <p:sp>
        <p:nvSpPr>
          <p:cNvPr id="14" name="object 14"/>
          <p:cNvSpPr txBox="1"/>
          <p:nvPr/>
        </p:nvSpPr>
        <p:spPr>
          <a:xfrm>
            <a:off x="7559354" y="923378"/>
            <a:ext cx="2780740" cy="279526"/>
          </a:xfrm>
          <a:prstGeom prst="rect">
            <a:avLst/>
          </a:prstGeom>
        </p:spPr>
        <p:txBody>
          <a:bodyPr vert="horz" wrap="square" lIns="0" tIns="14568" rIns="0" bIns="0" rtlCol="0">
            <a:spAutoFit/>
          </a:bodyPr>
          <a:lstStyle/>
          <a:p>
            <a:pPr marL="11206">
              <a:spcBef>
                <a:spcPts val="115"/>
              </a:spcBef>
              <a:tabLst>
                <a:tab pos="1456842" algn="l"/>
              </a:tabLst>
            </a:pPr>
            <a:r>
              <a:rPr sz="1279" spc="9" dirty="0">
                <a:latin typeface="Times New Roman"/>
                <a:cs typeface="Times New Roman"/>
              </a:rPr>
              <a:t>blogdaytinhoc.com	</a:t>
            </a:r>
            <a:r>
              <a:rPr sz="1721" b="1" spc="-13" dirty="0">
                <a:latin typeface="UnBatang"/>
                <a:cs typeface="UnBatang"/>
              </a:rPr>
              <a:t></a:t>
            </a:r>
            <a:r>
              <a:rPr sz="1279" spc="-13" dirty="0">
                <a:latin typeface="Times New Roman"/>
                <a:cs typeface="Times New Roman"/>
              </a:rPr>
              <a:t>Bạch </a:t>
            </a:r>
            <a:r>
              <a:rPr sz="1279" spc="18" dirty="0">
                <a:latin typeface="Times New Roman"/>
                <a:cs typeface="Times New Roman"/>
              </a:rPr>
              <a:t>Xuân</a:t>
            </a:r>
            <a:r>
              <a:rPr sz="1279" spc="-57" dirty="0">
                <a:latin typeface="Times New Roman"/>
                <a:cs typeface="Times New Roman"/>
              </a:rPr>
              <a:t> </a:t>
            </a:r>
            <a:r>
              <a:rPr sz="1279" spc="9" dirty="0">
                <a:latin typeface="Times New Roman"/>
                <a:cs typeface="Times New Roman"/>
              </a:rPr>
              <a:t>Hiến</a:t>
            </a:r>
            <a:endParaRPr sz="1279">
              <a:latin typeface="Times New Roman"/>
              <a:cs typeface="Times New Roman"/>
            </a:endParaRPr>
          </a:p>
        </p:txBody>
      </p:sp>
      <p:grpSp>
        <p:nvGrpSpPr>
          <p:cNvPr id="15" name="object 15"/>
          <p:cNvGrpSpPr/>
          <p:nvPr/>
        </p:nvGrpSpPr>
        <p:grpSpPr>
          <a:xfrm>
            <a:off x="5548705" y="933225"/>
            <a:ext cx="2022662" cy="286871"/>
            <a:chOff x="4408932" y="1057655"/>
            <a:chExt cx="2292350" cy="325120"/>
          </a:xfrm>
        </p:grpSpPr>
        <p:sp>
          <p:nvSpPr>
            <p:cNvPr id="16" name="object 16"/>
            <p:cNvSpPr/>
            <p:nvPr/>
          </p:nvSpPr>
          <p:spPr>
            <a:xfrm>
              <a:off x="4408932" y="1057655"/>
              <a:ext cx="326136" cy="324612"/>
            </a:xfrm>
            <a:prstGeom prst="rect">
              <a:avLst/>
            </a:prstGeom>
            <a:blipFill>
              <a:blip r:embed="rId6" cstate="print"/>
              <a:stretch>
                <a:fillRect/>
              </a:stretch>
            </a:blipFill>
          </p:spPr>
          <p:txBody>
            <a:bodyPr wrap="square" lIns="0" tIns="0" rIns="0" bIns="0" rtlCol="0"/>
            <a:lstStyle/>
            <a:p>
              <a:endParaRPr sz="1588"/>
            </a:p>
          </p:txBody>
        </p:sp>
        <p:sp>
          <p:nvSpPr>
            <p:cNvPr id="17" name="object 17"/>
            <p:cNvSpPr/>
            <p:nvPr/>
          </p:nvSpPr>
          <p:spPr>
            <a:xfrm>
              <a:off x="6333744" y="1057655"/>
              <a:ext cx="367283" cy="312420"/>
            </a:xfrm>
            <a:prstGeom prst="rect">
              <a:avLst/>
            </a:prstGeom>
            <a:blipFill>
              <a:blip r:embed="rId7" cstate="print"/>
              <a:stretch>
                <a:fillRect/>
              </a:stretch>
            </a:blipFill>
          </p:spPr>
          <p:txBody>
            <a:bodyPr wrap="square" lIns="0" tIns="0" rIns="0" bIns="0" rtlCol="0"/>
            <a:lstStyle/>
            <a:p>
              <a:endParaRPr sz="1588"/>
            </a:p>
          </p:txBody>
        </p:sp>
      </p:grpSp>
      <p:sp>
        <p:nvSpPr>
          <p:cNvPr id="18" name="object 6">
            <a:extLst>
              <a:ext uri="{FF2B5EF4-FFF2-40B4-BE49-F238E27FC236}">
                <a16:creationId xmlns:a16="http://schemas.microsoft.com/office/drawing/2014/main" id="{D91CF2A2-8730-6244-87FF-0CACFD5861ED}"/>
              </a:ext>
            </a:extLst>
          </p:cNvPr>
          <p:cNvSpPr/>
          <p:nvPr/>
        </p:nvSpPr>
        <p:spPr>
          <a:xfrm>
            <a:off x="1658471" y="928967"/>
            <a:ext cx="8875059" cy="281268"/>
          </a:xfrm>
          <a:custGeom>
            <a:avLst/>
            <a:gdLst/>
            <a:ahLst/>
            <a:cxnLst/>
            <a:rect l="l" t="t" r="r" b="b"/>
            <a:pathLst>
              <a:path w="10058400" h="318769">
                <a:moveTo>
                  <a:pt x="10058400" y="318516"/>
                </a:moveTo>
                <a:lnTo>
                  <a:pt x="0" y="318516"/>
                </a:lnTo>
                <a:lnTo>
                  <a:pt x="0" y="0"/>
                </a:lnTo>
                <a:lnTo>
                  <a:pt x="10058400" y="0"/>
                </a:lnTo>
                <a:lnTo>
                  <a:pt x="10058400" y="318516"/>
                </a:lnTo>
                <a:close/>
              </a:path>
            </a:pathLst>
          </a:custGeom>
          <a:solidFill>
            <a:srgbClr val="FFBF00"/>
          </a:solidFill>
        </p:spPr>
        <p:txBody>
          <a:bodyPr wrap="square" lIns="0" tIns="0" rIns="0" bIns="0" rtlCol="0"/>
          <a:lstStyle/>
          <a:p>
            <a:endParaRPr sz="1588"/>
          </a:p>
        </p:txBody>
      </p:sp>
      <p:pic>
        <p:nvPicPr>
          <p:cNvPr id="4098" name="Picture 2" descr="Chọn Update Table">
            <a:extLst>
              <a:ext uri="{FF2B5EF4-FFF2-40B4-BE49-F238E27FC236}">
                <a16:creationId xmlns:a16="http://schemas.microsoft.com/office/drawing/2014/main" id="{764ED440-07EA-D349-A1AC-AB07C248D3D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308053" y="2747009"/>
            <a:ext cx="1804147" cy="952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49012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1110</Words>
  <Application>Microsoft Macintosh PowerPoint</Application>
  <PresentationFormat>Widescreen</PresentationFormat>
  <Paragraphs>108</Paragraphs>
  <Slides>10</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Calibri Light</vt:lpstr>
      <vt:lpstr>Times New Roman</vt:lpstr>
      <vt:lpstr>UnBatang</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Vu Thi . Ngoc Anh</dc:creator>
  <cp:lastModifiedBy>Vu Thi . Ngoc Anh</cp:lastModifiedBy>
  <cp:revision>1</cp:revision>
  <dcterms:created xsi:type="dcterms:W3CDTF">2021-09-14T09:47:34Z</dcterms:created>
  <dcterms:modified xsi:type="dcterms:W3CDTF">2021-09-14T09:48:49Z</dcterms:modified>
</cp:coreProperties>
</file>