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y="10287000" cx="18288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10488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725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72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72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endParaRPr lang="en-US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9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9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0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0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0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0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1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1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1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1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1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16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111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717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112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718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19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720" name="TextBox 28"/>
          <p:cNvSpPr txBox="1"/>
          <p:nvPr/>
        </p:nvSpPr>
        <p:spPr>
          <a:xfrm>
            <a:off x="335756" y="300113"/>
            <a:ext cx="14973300" cy="1447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sz="4800" lang="en-US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721" name="TextBox 29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722" name="TextBox 30"/>
          <p:cNvSpPr txBox="1"/>
          <p:nvPr/>
        </p:nvSpPr>
        <p:spPr>
          <a:xfrm>
            <a:off x="2621756" y="4714875"/>
            <a:ext cx="13223081" cy="227888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dirty="0" sz="3738" lang="en-GB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3122055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6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9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723" name="TextBox 32"/>
          <p:cNvSpPr txBox="1"/>
          <p:nvPr/>
        </p:nvSpPr>
        <p:spPr>
          <a:xfrm>
            <a:off x="6507916" y="6446076"/>
            <a:ext cx="12728264" cy="10953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3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594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595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grpSp>
        <p:nvGrpSpPr>
          <p:cNvPr id="3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TextBox 27"/>
          <p:cNvSpPr txBox="1"/>
          <p:nvPr/>
        </p:nvSpPr>
        <p:spPr>
          <a:xfrm>
            <a:off x="1109662" y="2314575"/>
            <a:ext cx="13356874" cy="394627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598" name="TextBox 28"/>
          <p:cNvSpPr txBox="1"/>
          <p:nvPr/>
        </p:nvSpPr>
        <p:spPr>
          <a:xfrm>
            <a:off x="1109661" y="431005"/>
            <a:ext cx="6526161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599" name="AutoShape 29"/>
          <p:cNvSpPr/>
          <p:nvPr/>
        </p:nvSpPr>
        <p:spPr>
          <a:xfrm>
            <a:off x="944913" y="1574005"/>
            <a:ext cx="5394006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0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01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02" name="TextBox 32"/>
          <p:cNvSpPr txBox="1"/>
          <p:nvPr/>
        </p:nvSpPr>
        <p:spPr>
          <a:xfrm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829895" y="2643799"/>
            <a:ext cx="10257704" cy="10287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0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04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05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4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06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4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07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4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08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4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09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4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10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4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11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2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51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613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14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615" name="TextBox 25"/>
          <p:cNvSpPr txBox="1"/>
          <p:nvPr/>
        </p:nvSpPr>
        <p:spPr>
          <a:xfrm>
            <a:off x="671512" y="766762"/>
            <a:ext cx="7410230" cy="111442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616" name="TextBox 26"/>
          <p:cNvSpPr txBox="1"/>
          <p:nvPr/>
        </p:nvSpPr>
        <p:spPr>
          <a:xfrm>
            <a:off x="858357" y="2441349"/>
            <a:ext cx="13872149" cy="65836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7" name="AutoShape 27"/>
          <p:cNvSpPr/>
          <p:nvPr/>
        </p:nvSpPr>
        <p:spPr>
          <a:xfrm>
            <a:off x="335756" y="1881188"/>
            <a:ext cx="503215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18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19" name="TextBox 29"/>
          <p:cNvSpPr txBox="1"/>
          <p:nvPr/>
        </p:nvSpPr>
        <p:spPr>
          <a:xfrm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620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21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22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pic>
        <p:nvPicPr>
          <p:cNvPr id="2097152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803542" y="8656792"/>
            <a:ext cx="6772386" cy="208884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4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8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4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9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0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5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1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5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3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4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65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5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5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6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5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58" name="TextBox 22"/>
          <p:cNvSpPr txBox="1"/>
          <p:nvPr/>
        </p:nvSpPr>
        <p:spPr>
          <a:xfrm>
            <a:off x="1132998" y="587691"/>
            <a:ext cx="16022002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659" name="TextBox 23"/>
          <p:cNvSpPr txBox="1"/>
          <p:nvPr/>
        </p:nvSpPr>
        <p:spPr>
          <a:xfrm>
            <a:off x="1333631" y="2381250"/>
            <a:ext cx="12439519" cy="49377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0" name="AutoShape 24"/>
          <p:cNvSpPr/>
          <p:nvPr/>
        </p:nvSpPr>
        <p:spPr>
          <a:xfrm flipV="1">
            <a:off x="1132998" y="1673541"/>
            <a:ext cx="473064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6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6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63" name="AutoShape 27"/>
          <p:cNvSpPr/>
          <p:nvPr/>
        </p:nvSpPr>
        <p:spPr>
          <a:xfrm>
            <a:off x="4307271" y="7817644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66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ah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6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ah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6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6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730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731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117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32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18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33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19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34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20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35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36" name="TextBox 13"/>
          <p:cNvSpPr txBox="1"/>
          <p:nvPr/>
        </p:nvSpPr>
        <p:spPr>
          <a:xfrm>
            <a:off x="1917723" y="1019175"/>
            <a:ext cx="8597877" cy="9810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737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738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t="-124" b="-124"/>
            </a:stretch>
          </a:blipFill>
        </p:spPr>
      </p:sp>
      <p:sp>
        <p:nvSpPr>
          <p:cNvPr id="1048739" name="TextBox 16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740" name="TextBox 17"/>
          <p:cNvSpPr txBox="1"/>
          <p:nvPr/>
        </p:nvSpPr>
        <p:spPr>
          <a:xfrm>
            <a:off x="1917723" y="3230626"/>
            <a:ext cx="12706962" cy="20002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-434569" y="7843"/>
            <a:ext cx="18722570" cy="10287000"/>
            <a:chOff x="0" y="0"/>
            <a:chExt cx="24963426" cy="13716000"/>
          </a:xfrm>
        </p:grpSpPr>
        <p:sp>
          <p:nvSpPr>
            <p:cNvPr id="1048741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742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123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3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4" name="TextBox 7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4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745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746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47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48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t="-124" b="-124"/>
            </a:stretch>
          </a:blipFill>
        </p:spPr>
      </p:sp>
      <p:sp>
        <p:nvSpPr>
          <p:cNvPr id="1048749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ah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r="-3"/>
            </a:stretch>
          </a:blipFill>
        </p:spPr>
      </p:sp>
      <p:sp>
        <p:nvSpPr>
          <p:cNvPr id="1048750" name="TextBox 14"/>
          <p:cNvSpPr txBox="1"/>
          <p:nvPr/>
        </p:nvSpPr>
        <p:spPr>
          <a:xfrm>
            <a:off x="3789045" y="490537"/>
            <a:ext cx="8765138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751" name="TextBox 15"/>
          <p:cNvSpPr txBox="1"/>
          <p:nvPr/>
        </p:nvSpPr>
        <p:spPr>
          <a:xfrm>
            <a:off x="3637978" y="1907222"/>
            <a:ext cx="8483433" cy="809043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808"/>
              </a:lnSpc>
            </a:pP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algn="l" indent="-438003" lvl="1" marL="876007">
              <a:lnSpc>
                <a:spcPts val="5808"/>
              </a:lnSpc>
            </a:pPr>
            <a:endParaRPr sz="4840" lang="en-US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752" name="AutoShape 16"/>
          <p:cNvSpPr/>
          <p:nvPr/>
        </p:nvSpPr>
        <p:spPr>
          <a:xfrm>
            <a:off x="4055760" y="1762966"/>
            <a:ext cx="4404329" cy="7843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3" name="TextBox 1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6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7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6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ah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r="-21"/>
            </a:stretch>
          </a:blipFill>
        </p:spPr>
      </p:sp>
      <p:grpSp>
        <p:nvGrpSpPr>
          <p:cNvPr id="138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767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68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769" name="TextBox 30"/>
          <p:cNvSpPr txBox="1"/>
          <p:nvPr/>
        </p:nvSpPr>
        <p:spPr>
          <a:xfrm>
            <a:off x="1688232" y="2530063"/>
            <a:ext cx="12477824" cy="60350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70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71" name="TextBox 32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772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77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78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79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80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ah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grpSp>
        <p:nvGrpSpPr>
          <p:cNvPr id="139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781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782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783" name="TextBox 45"/>
          <p:cNvSpPr txBox="1"/>
          <p:nvPr/>
        </p:nvSpPr>
        <p:spPr>
          <a:xfrm>
            <a:off x="1251108" y="869567"/>
            <a:ext cx="8455343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140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784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785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786" name="AutoShape 49"/>
          <p:cNvSpPr/>
          <p:nvPr/>
        </p:nvSpPr>
        <p:spPr>
          <a:xfrm>
            <a:off x="1688232" y="1898902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87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8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9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4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90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9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92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93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94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95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96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97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53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98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9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ah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154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800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1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grpSp>
        <p:nvGrpSpPr>
          <p:cNvPr id="155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802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56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803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804" name="AutoShape 34"/>
          <p:cNvSpPr/>
          <p:nvPr/>
        </p:nvSpPr>
        <p:spPr>
          <a:xfrm flipV="1">
            <a:off x="1342607" y="2280760"/>
            <a:ext cx="742938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05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806" name="TextBox 36"/>
          <p:cNvSpPr txBox="1"/>
          <p:nvPr/>
        </p:nvSpPr>
        <p:spPr>
          <a:xfrm>
            <a:off x="1109662" y="1251425"/>
            <a:ext cx="7895272" cy="971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807" name="TextBox 3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808" name="TextBox 38"/>
          <p:cNvSpPr txBox="1"/>
          <p:nvPr/>
        </p:nvSpPr>
        <p:spPr>
          <a:xfrm>
            <a:off x="1424446" y="2681288"/>
            <a:ext cx="8619667" cy="5334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09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810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811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ah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9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0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1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1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1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2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1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3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1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1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5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1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6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7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68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82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69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823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70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824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825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ah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26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27" name="TextBox 30"/>
          <p:cNvSpPr txBox="1"/>
          <p:nvPr/>
        </p:nvSpPr>
        <p:spPr>
          <a:xfrm>
            <a:off x="1893292" y="1372553"/>
            <a:ext cx="7521893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828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29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0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1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2" name="AutoShape 35"/>
          <p:cNvSpPr/>
          <p:nvPr/>
        </p:nvSpPr>
        <p:spPr>
          <a:xfrm flipV="1">
            <a:off x="1893292" y="2142806"/>
            <a:ext cx="725070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3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ah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834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ah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835" name="TextBox 38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836" name="TextBox 39"/>
          <p:cNvSpPr txBox="1"/>
          <p:nvPr/>
        </p:nvSpPr>
        <p:spPr>
          <a:xfrm>
            <a:off x="2551668" y="2566987"/>
            <a:ext cx="3102571" cy="33825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7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8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84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85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9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86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9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87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88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89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0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1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2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693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94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695" name="TextBox 25"/>
          <p:cNvSpPr txBox="1"/>
          <p:nvPr/>
        </p:nvSpPr>
        <p:spPr>
          <a:xfrm>
            <a:off x="1126658" y="2915703"/>
            <a:ext cx="12383691" cy="49628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dirty="0"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6" name="TextBox 26"/>
          <p:cNvSpPr txBox="1"/>
          <p:nvPr/>
        </p:nvSpPr>
        <p:spPr>
          <a:xfrm>
            <a:off x="837248" y="1290637"/>
            <a:ext cx="14644688" cy="8229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697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98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99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0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1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2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3" name="AutoShape 33"/>
          <p:cNvSpPr/>
          <p:nvPr/>
        </p:nvSpPr>
        <p:spPr>
          <a:xfrm flipV="1">
            <a:off x="947727" y="2149792"/>
            <a:ext cx="1378277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3" name="Picture 3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88320" y="8466879"/>
            <a:ext cx="6546730" cy="2019243"/>
          </a:xfrm>
          <a:prstGeom prst="rect"/>
        </p:spPr>
      </p:pic>
      <p:sp>
        <p:nvSpPr>
          <p:cNvPr id="1048704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ah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05" name="TextBox 36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9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0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1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7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2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83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8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85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86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87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78" name="TextBox 22"/>
          <p:cNvSpPr txBox="1"/>
          <p:nvPr/>
        </p:nvSpPr>
        <p:spPr>
          <a:xfrm>
            <a:off x="1132998" y="55911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679" name="TextBox 23"/>
          <p:cNvSpPr txBox="1"/>
          <p:nvPr/>
        </p:nvSpPr>
        <p:spPr>
          <a:xfrm>
            <a:off x="1381610" y="2686050"/>
            <a:ext cx="13022707" cy="3752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680" name="AutoShape 24"/>
          <p:cNvSpPr/>
          <p:nvPr/>
        </p:nvSpPr>
        <p:spPr>
          <a:xfrm flipV="1">
            <a:off x="1132998" y="1715451"/>
            <a:ext cx="9066342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1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82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350903" y="2686050"/>
            <a:ext cx="10257704" cy="10287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2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24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25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26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27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28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29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0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31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32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63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634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65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635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36" name="TextBox 28"/>
          <p:cNvSpPr txBox="1"/>
          <p:nvPr/>
        </p:nvSpPr>
        <p:spPr>
          <a:xfrm>
            <a:off x="1109662" y="989392"/>
            <a:ext cx="12720638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637" name="TextBox 29"/>
          <p:cNvSpPr txBox="1"/>
          <p:nvPr/>
        </p:nvSpPr>
        <p:spPr>
          <a:xfrm>
            <a:off x="1507563" y="2457450"/>
            <a:ext cx="12322737" cy="6400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dirty="0"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38" name="AutoShape 30"/>
          <p:cNvSpPr/>
          <p:nvPr/>
        </p:nvSpPr>
        <p:spPr>
          <a:xfrm>
            <a:off x="1128712" y="1969401"/>
            <a:ext cx="11903869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9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40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41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42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43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44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45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46" name="TextBox 38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647" name="TextBox 39"/>
          <p:cNvSpPr txBox="1"/>
          <p:nvPr/>
        </p:nvSpPr>
        <p:spPr>
          <a:xfrm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254292" y="4046662"/>
            <a:ext cx="10257704" cy="10287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Employee_Data_Analysis_2 (1).pptx</dc:title>
  <dc:creator>RMX3660</dc:creator>
  <cp:lastModifiedBy>bujiicatherine@gmail.com</cp:lastModifiedBy>
  <dcterms:created xsi:type="dcterms:W3CDTF">2006-08-15T02:00:00Z</dcterms:created>
  <dcterms:modified xsi:type="dcterms:W3CDTF">2024-08-29T17:39:31Z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1186ce15117b4ba69ece3b1848f5f12c</vt:lpwstr>
  </property>
</Properties>
</file>