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3"/>
  </p:notesMasterIdLst>
  <p:handoutMasterIdLst>
    <p:handoutMasterId r:id="rId4"/>
  </p:handoutMasterIdLst>
  <p:sldIdLst>
    <p:sldId id="30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23A7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6671" autoAdjust="0"/>
  </p:normalViewPr>
  <p:slideViewPr>
    <p:cSldViewPr snapToGrid="0">
      <p:cViewPr varScale="1">
        <p:scale>
          <a:sx n="142" d="100"/>
          <a:sy n="142" d="100"/>
        </p:scale>
        <p:origin x="2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3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B780A-BB64-4DBB-83B9-C1A35A74A3DA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B390-E9C0-4C85-9317-8D26DF085B4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098235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5C8FF-D536-4BAC-9BD8-B2FD87DDFD48}" type="datetimeFigureOut">
              <a:rPr lang="fr-CA" smtClean="0"/>
              <a:t>2021-03-25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81E7-5AAA-4F8B-8083-1B1E8FA7E8E7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0338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199536"/>
            <a:ext cx="12191999" cy="20351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 b="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4202" y="3434891"/>
            <a:ext cx="644359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B6CF9-049F-7B46-9613-C5E1B6FB2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74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02428"/>
            <a:ext cx="10515600" cy="405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364071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44096"/>
            <a:ext cx="5157787" cy="3067667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40000"/>
                  <a:lumOff val="60000"/>
                </a:schemeClr>
              </a:buClr>
              <a:defRPr sz="2400"/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 sz="2000"/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 sz="1800"/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 sz="1600"/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 sz="1600"/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364071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96013" y="2527042"/>
            <a:ext cx="5157787" cy="3067667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40000"/>
                  <a:lumOff val="60000"/>
                </a:schemeClr>
              </a:buClr>
              <a:defRPr sz="2400"/>
            </a:lvl1pPr>
            <a:lvl2pPr>
              <a:buClr>
                <a:schemeClr val="accent3">
                  <a:lumMod val="40000"/>
                  <a:lumOff val="60000"/>
                </a:schemeClr>
              </a:buClr>
              <a:defRPr sz="2000"/>
            </a:lvl2pPr>
            <a:lvl3pPr>
              <a:buClr>
                <a:schemeClr val="accent3">
                  <a:lumMod val="40000"/>
                  <a:lumOff val="60000"/>
                </a:schemeClr>
              </a:buClr>
              <a:defRPr sz="1800"/>
            </a:lvl3pPr>
            <a:lvl4pPr>
              <a:buClr>
                <a:schemeClr val="accent3">
                  <a:lumMod val="40000"/>
                  <a:lumOff val="60000"/>
                </a:schemeClr>
              </a:buClr>
              <a:defRPr sz="1600"/>
            </a:lvl4pPr>
            <a:lvl5pPr>
              <a:buClr>
                <a:schemeClr val="accent3">
                  <a:lumMod val="40000"/>
                  <a:lumOff val="60000"/>
                </a:schemeClr>
              </a:buClr>
              <a:defRPr sz="1600"/>
            </a:lvl5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159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43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796414"/>
            <a:ext cx="10515600" cy="55060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58298"/>
            <a:ext cx="10515600" cy="335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11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3CFA-7311-C144-83AA-A816F5551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2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06245"/>
            <a:ext cx="10515600" cy="55060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E097-7747-FD4D-9205-9B208865B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739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D00BE-B69B-674A-B95F-2C4478D836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7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0718C-58C1-C545-8168-6A29A03217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1813" y="3978275"/>
            <a:ext cx="10425356" cy="9604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aseline="0"/>
            </a:lvl1pPr>
          </a:lstStyle>
          <a:p>
            <a:pPr lvl="0"/>
            <a:r>
              <a:rPr lang="en-US" dirty="0"/>
              <a:t>Modifier le </a:t>
            </a:r>
            <a:r>
              <a:rPr lang="en-US" dirty="0" err="1"/>
              <a:t>titre</a:t>
            </a:r>
            <a:r>
              <a:rPr lang="en-US" dirty="0"/>
              <a:t> de la 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244E2-C8D2-7043-BEF0-15B4F51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963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629265"/>
            <a:ext cx="3932237" cy="100289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936955"/>
            <a:ext cx="5504477" cy="33036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936954"/>
            <a:ext cx="3932237" cy="331032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673F-BB9F-9D4D-9DA0-318CEC759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97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2250"/>
            <a:ext cx="3932237" cy="1263445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Modifiez </a:t>
            </a:r>
            <a:br>
              <a:rPr lang="fr-FR" dirty="0"/>
            </a:br>
            <a:r>
              <a:rPr lang="fr-FR" dirty="0"/>
              <a:t>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07458"/>
            <a:ext cx="4462257" cy="3460956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937459"/>
            <a:ext cx="3932237" cy="331101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3ECE-E995-C840-BAA6-FCCC7E433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58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973457" y="3892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4A91-C4E5-461B-B44C-88336EC44C9C}" type="slidenum">
              <a:rPr lang="fr-CA" smtClean="0"/>
              <a:t>‹#›</a:t>
            </a:fld>
            <a:endParaRPr lang="fr-CA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FECF7D46-A725-B345-9579-16B32C2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551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  <p:sldLayoutId id="2147483680" r:id="rId7"/>
    <p:sldLayoutId id="2147483678" r:id="rId8"/>
    <p:sldLayoutId id="2147483679" r:id="rId9"/>
    <p:sldLayoutId id="214748366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40000"/>
            <a:lumOff val="6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publicdomainfiles.com/show_file.php?id=13534669218787" TargetMode="Externa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941B8-A2C1-9C49-AFE6-A66BBFB9B2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84A91-C4E5-461B-B44C-88336EC44C9C}" type="slidenum">
              <a:rPr lang="fr-CA" smtClean="0"/>
              <a:t>1</a:t>
            </a:fld>
            <a:endParaRPr lang="fr-CA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C12CA9-B330-8546-8239-64CA8011B01A}"/>
              </a:ext>
            </a:extLst>
          </p:cNvPr>
          <p:cNvGrpSpPr/>
          <p:nvPr/>
        </p:nvGrpSpPr>
        <p:grpSpPr>
          <a:xfrm>
            <a:off x="373765" y="1584347"/>
            <a:ext cx="8585543" cy="2616718"/>
            <a:chOff x="373765" y="1584347"/>
            <a:chExt cx="8585543" cy="26167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AEB1BB-8049-1849-B30B-C6402B9798FA}"/>
                </a:ext>
              </a:extLst>
            </p:cNvPr>
            <p:cNvGrpSpPr/>
            <p:nvPr/>
          </p:nvGrpSpPr>
          <p:grpSpPr>
            <a:xfrm>
              <a:off x="3954104" y="1584347"/>
              <a:ext cx="466794" cy="587426"/>
              <a:chOff x="5104096" y="1887898"/>
              <a:chExt cx="466794" cy="587426"/>
            </a:xfrm>
          </p:grpSpPr>
          <p:pic>
            <p:nvPicPr>
              <p:cNvPr id="56" name="Graphic 55" descr="User">
                <a:extLst>
                  <a:ext uri="{FF2B5EF4-FFF2-40B4-BE49-F238E27FC236}">
                    <a16:creationId xmlns:a16="http://schemas.microsoft.com/office/drawing/2014/main" id="{7373B320-622C-EF48-B2E6-51165B3B4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21493" y="204332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2F7EAC-39E6-6C40-8533-F95DC0034E6F}"/>
                  </a:ext>
                </a:extLst>
              </p:cNvPr>
              <p:cNvSpPr txBox="1"/>
              <p:nvPr/>
            </p:nvSpPr>
            <p:spPr>
              <a:xfrm>
                <a:off x="5104096" y="1887898"/>
                <a:ext cx="4667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Mère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1C34A1-D239-F74B-8B4D-7486ED588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2200" y="2250784"/>
              <a:ext cx="790601" cy="659631"/>
              <a:chOff x="5721634" y="1120771"/>
              <a:chExt cx="1673439" cy="1396467"/>
            </a:xfrm>
          </p:grpSpPr>
          <p:pic>
            <p:nvPicPr>
              <p:cNvPr id="54" name="Graphic 53" descr="Smart Phone">
                <a:extLst>
                  <a:ext uri="{FF2B5EF4-FFF2-40B4-BE49-F238E27FC236}">
                    <a16:creationId xmlns:a16="http://schemas.microsoft.com/office/drawing/2014/main" id="{714F9BB4-C593-924F-806F-22626AA02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96000" y="11207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9C42D38-A7C4-6E45-8674-3BA2BF409E4B}"/>
                  </a:ext>
                </a:extLst>
              </p:cNvPr>
              <p:cNvSpPr txBox="1"/>
              <p:nvPr/>
            </p:nvSpPr>
            <p:spPr>
              <a:xfrm>
                <a:off x="5721634" y="1995978"/>
                <a:ext cx="1673439" cy="521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Portefeuille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AFADC7-1390-AC47-8BA6-5313469A5B01}"/>
                </a:ext>
              </a:extLst>
            </p:cNvPr>
            <p:cNvGrpSpPr/>
            <p:nvPr/>
          </p:nvGrpSpPr>
          <p:grpSpPr>
            <a:xfrm>
              <a:off x="6137694" y="1719327"/>
              <a:ext cx="1641825" cy="1125639"/>
              <a:chOff x="-879204" y="3867234"/>
              <a:chExt cx="1641825" cy="112563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B549CD7-1578-E34B-A7D4-557EF779A9CC}"/>
                  </a:ext>
                </a:extLst>
              </p:cNvPr>
              <p:cNvGrpSpPr/>
              <p:nvPr/>
            </p:nvGrpSpPr>
            <p:grpSpPr>
              <a:xfrm>
                <a:off x="-274292" y="4380873"/>
                <a:ext cx="432000" cy="612000"/>
                <a:chOff x="922832" y="1264145"/>
                <a:chExt cx="432000" cy="612000"/>
              </a:xfrm>
            </p:grpSpPr>
            <p:pic>
              <p:nvPicPr>
                <p:cNvPr id="52" name="Graphic 51" descr="Court">
                  <a:extLst>
                    <a:ext uri="{FF2B5EF4-FFF2-40B4-BE49-F238E27FC236}">
                      <a16:creationId xmlns:a16="http://schemas.microsoft.com/office/drawing/2014/main" id="{6CD9BDD3-E976-1246-BD86-65D937FF0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832" y="1264145"/>
                  <a:ext cx="432000" cy="432000"/>
                </a:xfrm>
                <a:prstGeom prst="rect">
                  <a:avLst/>
                </a:prstGeom>
              </p:spPr>
            </p:pic>
            <p:pic>
              <p:nvPicPr>
                <p:cNvPr id="53" name="Graphic 52" descr="Magnifying glass">
                  <a:extLst>
                    <a:ext uri="{FF2B5EF4-FFF2-40B4-BE49-F238E27FC236}">
                      <a16:creationId xmlns:a16="http://schemas.microsoft.com/office/drawing/2014/main" id="{2B150F7E-6C49-AF43-AF48-D92C0ED59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8832" y="1696145"/>
                  <a:ext cx="180000" cy="180000"/>
                </a:xfrm>
                <a:prstGeom prst="rect">
                  <a:avLst/>
                </a:prstGeom>
              </p:spPr>
            </p:pic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7398EB-2372-DD49-AEBC-BE1AB95596CB}"/>
                  </a:ext>
                </a:extLst>
              </p:cNvPr>
              <p:cNvSpPr txBox="1"/>
              <p:nvPr/>
            </p:nvSpPr>
            <p:spPr>
              <a:xfrm>
                <a:off x="-879204" y="3867234"/>
                <a:ext cx="16418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sz="1000" dirty="0"/>
                  <a:t>Guichet unique accès  </a:t>
                </a:r>
              </a:p>
              <a:p>
                <a:pPr algn="ctr"/>
                <a:r>
                  <a:rPr lang="fr-CA" sz="1000" dirty="0"/>
                  <a:t>aux place en service </a:t>
                </a:r>
              </a:p>
              <a:p>
                <a:pPr algn="ctr"/>
                <a:r>
                  <a:rPr lang="fr-CA" sz="1000" dirty="0"/>
                  <a:t>de garde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1A3687-5BF3-824F-A007-CE7395433D8D}"/>
                </a:ext>
              </a:extLst>
            </p:cNvPr>
            <p:cNvGrpSpPr/>
            <p:nvPr/>
          </p:nvGrpSpPr>
          <p:grpSpPr>
            <a:xfrm>
              <a:off x="1332432" y="3383025"/>
              <a:ext cx="646331" cy="818040"/>
              <a:chOff x="5032050" y="4465054"/>
              <a:chExt cx="646331" cy="818040"/>
            </a:xfrm>
          </p:grpSpPr>
          <p:pic>
            <p:nvPicPr>
              <p:cNvPr id="48" name="Graphic 47" descr="Connections">
                <a:extLst>
                  <a:ext uri="{FF2B5EF4-FFF2-40B4-BE49-F238E27FC236}">
                    <a16:creationId xmlns:a16="http://schemas.microsoft.com/office/drawing/2014/main" id="{DDD07B32-A26B-464F-8D25-1C9986B6C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39215" y="485109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A1E059-8474-5C45-8B56-691E97F13B08}"/>
                  </a:ext>
                </a:extLst>
              </p:cNvPr>
              <p:cNvSpPr txBox="1"/>
              <p:nvPr/>
            </p:nvSpPr>
            <p:spPr>
              <a:xfrm>
                <a:off x="5032050" y="4465054"/>
                <a:ext cx="646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Registre</a:t>
                </a:r>
              </a:p>
              <a:p>
                <a:pPr algn="ctr"/>
                <a:r>
                  <a:rPr lang="fr-CA" sz="1000" dirty="0"/>
                  <a:t>distribué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A67433-F147-C841-A1B7-F3AA7CD2E33D}"/>
                </a:ext>
              </a:extLst>
            </p:cNvPr>
            <p:cNvGrpSpPr/>
            <p:nvPr/>
          </p:nvGrpSpPr>
          <p:grpSpPr>
            <a:xfrm>
              <a:off x="1441233" y="1664596"/>
              <a:ext cx="432000" cy="830580"/>
              <a:chOff x="1138384" y="1939224"/>
              <a:chExt cx="432000" cy="830580"/>
            </a:xfrm>
          </p:grpSpPr>
          <p:pic>
            <p:nvPicPr>
              <p:cNvPr id="43" name="Graphic 42" descr="Court">
                <a:extLst>
                  <a:ext uri="{FF2B5EF4-FFF2-40B4-BE49-F238E27FC236}">
                    <a16:creationId xmlns:a16="http://schemas.microsoft.com/office/drawing/2014/main" id="{FD8177D3-97A7-D647-9AF9-0BC651ABA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8384" y="2171625"/>
                <a:ext cx="432000" cy="43200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ACE2B3-72CA-F540-9E4D-6C590BC295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1180" y="2589804"/>
                <a:ext cx="366408" cy="180000"/>
                <a:chOff x="1900385" y="3141302"/>
                <a:chExt cx="366408" cy="180000"/>
              </a:xfrm>
            </p:grpSpPr>
            <p:pic>
              <p:nvPicPr>
                <p:cNvPr id="46" name="Graphic 45" descr="Magnifying glass">
                  <a:extLst>
                    <a:ext uri="{FF2B5EF4-FFF2-40B4-BE49-F238E27FC236}">
                      <a16:creationId xmlns:a16="http://schemas.microsoft.com/office/drawing/2014/main" id="{7E4CEC49-D678-2D48-9490-F2E722ADE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6793" y="314130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AEF4177F-5469-1C42-B7A4-2E2664012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0385" y="3141302"/>
                  <a:ext cx="170908" cy="18000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73EFB6-4E88-774B-A4DF-7EA37E7C978F}"/>
                  </a:ext>
                </a:extLst>
              </p:cNvPr>
              <p:cNvSpPr txBox="1"/>
              <p:nvPr/>
            </p:nvSpPr>
            <p:spPr>
              <a:xfrm>
                <a:off x="1157055" y="1939224"/>
                <a:ext cx="3946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DEC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11E46E-B16D-7E46-A5AA-C11C2E4DCBB1}"/>
                </a:ext>
              </a:extLst>
            </p:cNvPr>
            <p:cNvGrpSpPr/>
            <p:nvPr/>
          </p:nvGrpSpPr>
          <p:grpSpPr>
            <a:xfrm>
              <a:off x="8288932" y="1739773"/>
              <a:ext cx="670376" cy="767553"/>
              <a:chOff x="7342678" y="4312561"/>
              <a:chExt cx="670376" cy="767553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2835030-083C-B84A-A7F4-DBC34442F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461934" y="4648114"/>
                <a:ext cx="432000" cy="432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600A4C-EAEC-C745-A33A-6A255309DBE8}"/>
                  </a:ext>
                </a:extLst>
              </p:cNvPr>
              <p:cNvSpPr txBox="1"/>
              <p:nvPr/>
            </p:nvSpPr>
            <p:spPr>
              <a:xfrm>
                <a:off x="7342678" y="4312561"/>
                <a:ext cx="670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Liste</a:t>
                </a:r>
              </a:p>
              <a:p>
                <a:pPr algn="ctr"/>
                <a:r>
                  <a:rPr lang="fr-CA" sz="1000" dirty="0"/>
                  <a:t>d’attente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F7977E-0825-184D-9994-58EF4EFB38DE}"/>
                </a:ext>
              </a:extLst>
            </p:cNvPr>
            <p:cNvGrpSpPr/>
            <p:nvPr/>
          </p:nvGrpSpPr>
          <p:grpSpPr>
            <a:xfrm>
              <a:off x="373765" y="1802029"/>
              <a:ext cx="434735" cy="599134"/>
              <a:chOff x="5849799" y="3186922"/>
              <a:chExt cx="434735" cy="599134"/>
            </a:xfrm>
          </p:grpSpPr>
          <p:pic>
            <p:nvPicPr>
              <p:cNvPr id="39" name="Graphic 38" descr="Baby">
                <a:extLst>
                  <a:ext uri="{FF2B5EF4-FFF2-40B4-BE49-F238E27FC236}">
                    <a16:creationId xmlns:a16="http://schemas.microsoft.com/office/drawing/2014/main" id="{4023ACA3-F088-0149-AFB1-F0F93B4BC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851166" y="3354056"/>
                <a:ext cx="432000" cy="4320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E8BAE3-C6C5-C749-A722-A52B1E1358E3}"/>
                  </a:ext>
                </a:extLst>
              </p:cNvPr>
              <p:cNvSpPr txBox="1"/>
              <p:nvPr/>
            </p:nvSpPr>
            <p:spPr>
              <a:xfrm>
                <a:off x="5849799" y="3186922"/>
                <a:ext cx="4347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CA" sz="1000" dirty="0"/>
                  <a:t>Alice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286E25-2B8F-374E-8E47-C75AA3382B1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807132" y="2185163"/>
              <a:ext cx="525300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F8B599-F10F-074C-A62E-A704545DAD90}"/>
                </a:ext>
              </a:extLst>
            </p:cNvPr>
            <p:cNvSpPr txBox="1"/>
            <p:nvPr/>
          </p:nvSpPr>
          <p:spPr>
            <a:xfrm>
              <a:off x="934832" y="189699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35DE6-F8FD-6742-ACAB-0CF2D7E89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7530" y="1888872"/>
              <a:ext cx="1665358" cy="81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EE06AC-14F8-C343-8917-13183C2930AB}"/>
                </a:ext>
              </a:extLst>
            </p:cNvPr>
            <p:cNvSpPr txBox="1"/>
            <p:nvPr/>
          </p:nvSpPr>
          <p:spPr>
            <a:xfrm>
              <a:off x="2813914" y="164126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20C098-8BCA-DA45-A072-010D6AF924C8}"/>
                </a:ext>
              </a:extLst>
            </p:cNvPr>
            <p:cNvCxnSpPr>
              <a:cxnSpLocks/>
            </p:cNvCxnSpPr>
            <p:nvPr/>
          </p:nvCxnSpPr>
          <p:spPr>
            <a:xfrm>
              <a:off x="2145528" y="2100989"/>
              <a:ext cx="1629362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28F732-3C5D-6743-A8D8-D10EEC88C85B}"/>
                </a:ext>
              </a:extLst>
            </p:cNvPr>
            <p:cNvSpPr txBox="1"/>
            <p:nvPr/>
          </p:nvSpPr>
          <p:spPr>
            <a:xfrm>
              <a:off x="2813914" y="187055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6A28BD-0DCE-5648-891A-40CB33C59581}"/>
                </a:ext>
              </a:extLst>
            </p:cNvPr>
            <p:cNvCxnSpPr>
              <a:cxnSpLocks/>
            </p:cNvCxnSpPr>
            <p:nvPr/>
          </p:nvCxnSpPr>
          <p:spPr>
            <a:xfrm>
              <a:off x="2158657" y="2282147"/>
              <a:ext cx="1629362" cy="655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0FD2AF-B53A-B949-96EC-D696646326CB}"/>
                </a:ext>
              </a:extLst>
            </p:cNvPr>
            <p:cNvSpPr txBox="1"/>
            <p:nvPr/>
          </p:nvSpPr>
          <p:spPr>
            <a:xfrm>
              <a:off x="2813914" y="208073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82427E-6F15-354B-9926-3DC7659A93E1}"/>
                </a:ext>
              </a:extLst>
            </p:cNvPr>
            <p:cNvCxnSpPr>
              <a:cxnSpLocks/>
            </p:cNvCxnSpPr>
            <p:nvPr/>
          </p:nvCxnSpPr>
          <p:spPr>
            <a:xfrm>
              <a:off x="2158657" y="2484326"/>
              <a:ext cx="1629362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902BA-F329-6849-BFFF-B2C754364D43}"/>
                </a:ext>
              </a:extLst>
            </p:cNvPr>
            <p:cNvCxnSpPr>
              <a:cxnSpLocks/>
            </p:cNvCxnSpPr>
            <p:nvPr/>
          </p:nvCxnSpPr>
          <p:spPr>
            <a:xfrm>
              <a:off x="2158657" y="2676210"/>
              <a:ext cx="1629362" cy="655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A29BF7-791D-B44E-BB40-C6EE8A41CE64}"/>
                </a:ext>
              </a:extLst>
            </p:cNvPr>
            <p:cNvSpPr txBox="1"/>
            <p:nvPr/>
          </p:nvSpPr>
          <p:spPr>
            <a:xfrm>
              <a:off x="2813914" y="228214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055C9F-85B3-9F48-886A-4094B57CB8B2}"/>
                </a:ext>
              </a:extLst>
            </p:cNvPr>
            <p:cNvSpPr txBox="1"/>
            <p:nvPr/>
          </p:nvSpPr>
          <p:spPr>
            <a:xfrm>
              <a:off x="2813914" y="248601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30EEF9-20D5-9D4E-8183-8DF1D51FDC77}"/>
                </a:ext>
              </a:extLst>
            </p:cNvPr>
            <p:cNvSpPr txBox="1"/>
            <p:nvPr/>
          </p:nvSpPr>
          <p:spPr>
            <a:xfrm>
              <a:off x="1687501" y="282678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8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C9E642C-EE5D-9148-880A-059065F5F0E2}"/>
                </a:ext>
              </a:extLst>
            </p:cNvPr>
            <p:cNvCxnSpPr>
              <a:cxnSpLocks/>
            </p:cNvCxnSpPr>
            <p:nvPr/>
          </p:nvCxnSpPr>
          <p:spPr>
            <a:xfrm>
              <a:off x="7643987" y="2195206"/>
              <a:ext cx="644945" cy="71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497B3B-FC75-9347-B6C0-5588B023764F}"/>
                </a:ext>
              </a:extLst>
            </p:cNvPr>
            <p:cNvSpPr txBox="1"/>
            <p:nvPr/>
          </p:nvSpPr>
          <p:spPr>
            <a:xfrm>
              <a:off x="7829598" y="192132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513B1B-9FC4-384C-A46F-25BEE75B806F}"/>
                </a:ext>
              </a:extLst>
            </p:cNvPr>
            <p:cNvSpPr txBox="1"/>
            <p:nvPr/>
          </p:nvSpPr>
          <p:spPr>
            <a:xfrm>
              <a:off x="4001540" y="3744041"/>
              <a:ext cx="3670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12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541B45E-91FB-1240-8DB0-0EA542EE22BE}"/>
                </a:ext>
              </a:extLst>
            </p:cNvPr>
            <p:cNvCxnSpPr>
              <a:cxnSpLocks/>
            </p:cNvCxnSpPr>
            <p:nvPr/>
          </p:nvCxnSpPr>
          <p:spPr>
            <a:xfrm>
              <a:off x="1465730" y="2755607"/>
              <a:ext cx="12298" cy="46431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6E6953-19A3-6148-A98B-A753351BFF9A}"/>
                </a:ext>
              </a:extLst>
            </p:cNvPr>
            <p:cNvSpPr txBox="1"/>
            <p:nvPr/>
          </p:nvSpPr>
          <p:spPr>
            <a:xfrm>
              <a:off x="1459885" y="288145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3CBB77C-895B-A64F-9D99-43FA7C6E7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5833" y="2092804"/>
              <a:ext cx="1665358" cy="8126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106EBA-E9F1-8544-8538-1735DD8421E8}"/>
                </a:ext>
              </a:extLst>
            </p:cNvPr>
            <p:cNvSpPr txBox="1"/>
            <p:nvPr/>
          </p:nvSpPr>
          <p:spPr>
            <a:xfrm>
              <a:off x="5272217" y="184519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9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311C6F7-D3BA-9443-902A-A8456677C861}"/>
                </a:ext>
              </a:extLst>
            </p:cNvPr>
            <p:cNvCxnSpPr>
              <a:cxnSpLocks/>
            </p:cNvCxnSpPr>
            <p:nvPr/>
          </p:nvCxnSpPr>
          <p:spPr>
            <a:xfrm>
              <a:off x="4603831" y="2304921"/>
              <a:ext cx="1629362" cy="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631EBC-A137-5240-9E6C-92A8579C1017}"/>
                </a:ext>
              </a:extLst>
            </p:cNvPr>
            <p:cNvSpPr txBox="1"/>
            <p:nvPr/>
          </p:nvSpPr>
          <p:spPr>
            <a:xfrm>
              <a:off x="5272217" y="207448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5A4133A-2160-FC45-BED2-FBD62A6BAA6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960" y="2486079"/>
              <a:ext cx="1629362" cy="655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753F857-A5E5-E24A-963D-C193D638335B}"/>
                </a:ext>
              </a:extLst>
            </p:cNvPr>
            <p:cNvSpPr txBox="1"/>
            <p:nvPr/>
          </p:nvSpPr>
          <p:spPr>
            <a:xfrm>
              <a:off x="5272217" y="228466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>
                  <a:solidFill>
                    <a:schemeClr val="accent5"/>
                  </a:solidFill>
                </a:rPr>
                <a:t>11</a:t>
              </a:r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10190F9B-251E-8E48-853F-6B9F5330612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26472" y="2987765"/>
              <a:ext cx="4932135" cy="997300"/>
            </a:xfrm>
            <a:prstGeom prst="bentConnector3">
              <a:avLst>
                <a:gd name="adj1" fmla="val 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U-Turn Arrow 4">
            <a:extLst>
              <a:ext uri="{FF2B5EF4-FFF2-40B4-BE49-F238E27FC236}">
                <a16:creationId xmlns:a16="http://schemas.microsoft.com/office/drawing/2014/main" id="{D93B1B45-2CEA-0648-8A19-A1483F1328EE}"/>
              </a:ext>
            </a:extLst>
          </p:cNvPr>
          <p:cNvSpPr/>
          <p:nvPr/>
        </p:nvSpPr>
        <p:spPr>
          <a:xfrm rot="10800000">
            <a:off x="1636149" y="2517055"/>
            <a:ext cx="258039" cy="331304"/>
          </a:xfrm>
          <a:prstGeom prst="uturnArrow">
            <a:avLst>
              <a:gd name="adj1" fmla="val 0"/>
              <a:gd name="adj2" fmla="val 13544"/>
              <a:gd name="adj3" fmla="val 24310"/>
              <a:gd name="adj4" fmla="val 38992"/>
              <a:gd name="adj5" fmla="val 86897"/>
            </a:avLst>
          </a:prstGeom>
          <a:noFill/>
          <a:ln w="63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09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2D2E83"/>
      </a:dk1>
      <a:lt1>
        <a:sysClr val="window" lastClr="FFFFFF"/>
      </a:lt1>
      <a:dk2>
        <a:srgbClr val="38A7DE"/>
      </a:dk2>
      <a:lt2>
        <a:srgbClr val="BDE3F2"/>
      </a:lt2>
      <a:accent1>
        <a:srgbClr val="005DA1"/>
      </a:accent1>
      <a:accent2>
        <a:srgbClr val="3B85C4"/>
      </a:accent2>
      <a:accent3>
        <a:srgbClr val="4DC0DF"/>
      </a:accent3>
      <a:accent4>
        <a:srgbClr val="2FB7C2"/>
      </a:accent4>
      <a:accent5>
        <a:srgbClr val="2FB7C2"/>
      </a:accent5>
      <a:accent6>
        <a:srgbClr val="F7F109"/>
      </a:accent6>
      <a:hlink>
        <a:srgbClr val="00B050"/>
      </a:hlink>
      <a:folHlink>
        <a:srgbClr val="00206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18303</TotalTime>
  <Words>31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PowerPoint Presentation</vt:lpstr>
    </vt:vector>
  </TitlesOfParts>
  <Company>Ministère du Conseil exécutif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Sandoval, Claudia</dc:creator>
  <cp:lastModifiedBy>Philippe Foucault</cp:lastModifiedBy>
  <cp:revision>131</cp:revision>
  <dcterms:created xsi:type="dcterms:W3CDTF">2019-04-02T14:08:11Z</dcterms:created>
  <dcterms:modified xsi:type="dcterms:W3CDTF">2021-03-25T15:36:20Z</dcterms:modified>
</cp:coreProperties>
</file>