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Sun, February 25, 2018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658CFD40-014B-4A4B-98AE-01122FB493F5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B33C2B75-24C3-4C64-A488-8175186F8DE0}" type="slidenum">
              <a:rPr b="1" lang="en-US" sz="18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Via Rating System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By Matt Christman, Catherine Etter, and Hoa To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About the Via Rating System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The Via Rating App functions as a way to reward users for riding VIA bussess and reviewing drivers.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Our Purpose for making this app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Solve the problems of VIA buss tardiness and any issues with driver behavior or responsivness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Reward the good drivers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Be notified of the bad drivers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App Demo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610000" y="1980000"/>
            <a:ext cx="468000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Tools We Used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Firebase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Android Studio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Problems We Faced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Experience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Database building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Impact on Via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Good drivers can be recognized and bad driver can be notified they need to improve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Helps notifiy VIA of routes that may need to be improved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LibreOffice/5.3.4.2$Windows_X86_64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2018-02-25T09:53:30Z</dcterms:created>
  <dc:creator/>
  <dc:description/>
  <dc:language>en-US</dc:language>
  <cp:lastModifiedBy/>
  <dcterms:modified xsi:type="dcterms:W3CDTF">2018-02-25T10:17:18Z</dcterms:modified>
  <cp:revision>7</cp:revision>
  <dc:subject/>
  <dc:title/>
</cp:coreProperties>
</file>