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F4495-BD79-E742-A9B0-C9A49B39EDA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OccVnYD7Y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Dungeons &amp; Dragons Character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8459337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Christopher Sousa, John </a:t>
            </a:r>
            <a:r>
              <a:rPr lang="en-US" sz="1800" dirty="0" err="1">
                <a:latin typeface="Baskerville Old Face" panose="02020602080505020303" pitchFamily="18" charset="0"/>
              </a:rPr>
              <a:t>Canducci</a:t>
            </a:r>
            <a:r>
              <a:rPr lang="en-US" sz="1800" dirty="0">
                <a:latin typeface="Baskerville Old Face" panose="02020602080505020303" pitchFamily="18" charset="0"/>
              </a:rPr>
              <a:t>, Catherine Gallaher, Dylan Bryant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skerville Old Face" panose="02020602080505020303" pitchFamily="18" charset="0"/>
              </a:rPr>
              <a:t>DnD</a:t>
            </a:r>
            <a:r>
              <a:rPr lang="en-US" sz="2000" dirty="0">
                <a:latin typeface="Baskerville Old Face" panose="02020602080505020303" pitchFamily="18" charset="0"/>
              </a:rPr>
              <a:t>: Character Generator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sheet at the beginning of the game, updated intermittently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creation can be time-consuming; why not speed it up?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88" y="1955864"/>
            <a:ext cx="10131425" cy="3649133"/>
          </a:xfrm>
        </p:spPr>
        <p:txBody>
          <a:bodyPr/>
          <a:lstStyle/>
          <a:p>
            <a:pPr lvl="0"/>
            <a:r>
              <a:rPr lang="en-US" dirty="0">
                <a:latin typeface="Baskerville Old Face" panose="02020602080505020303" pitchFamily="18" charset="0"/>
              </a:rPr>
              <a:t>Chris did the Class portion, the overall Character class, and leveling up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Dylan did the Race portion and languages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Catherine did the Equipment portion, design, and validation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Jack did the Background portion, Skills, PDF filling, and loading from PDF</a:t>
            </a:r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6923055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409328"/>
            <a:ext cx="10131425" cy="2742205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Baskerville Old Face" panose="02020602080505020303" pitchFamily="18" charset="0"/>
              </a:rPr>
              <a:t>C#, using Windows Forms</a:t>
            </a:r>
          </a:p>
          <a:p>
            <a:pPr lvl="0"/>
            <a:r>
              <a:rPr lang="en-US" sz="2800" dirty="0">
                <a:latin typeface="Baskerville Old Face" panose="02020602080505020303" pitchFamily="18" charset="0"/>
              </a:rPr>
              <a:t>Visual Studio</a:t>
            </a:r>
          </a:p>
          <a:p>
            <a:pPr lvl="0"/>
            <a:r>
              <a:rPr lang="en-US" sz="2800" dirty="0">
                <a:latin typeface="Baskerville Old Face" panose="02020602080505020303" pitchFamily="18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0936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Plot (challenges, time frame, etc.)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Filling a PDF form(Thank you, Jack)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Ensuring a large codebase interacted cleanly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Reached a good place for minimum product, expanded well to the end.</a:t>
            </a:r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C77-7285-6F47-9C48-3664690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9491-4987-484A-9FD2-487CC33B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725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Baskerville Old Face" panose="02020602080505020303" pitchFamily="18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https://www.youtube.com/watch?v=4uOccVnYD7Y</a:t>
            </a:r>
            <a:endParaRPr lang="en-US" dirty="0">
              <a:solidFill>
                <a:schemeClr val="tx1">
                  <a:lumMod val="75000"/>
                </a:schemeClr>
              </a:solidFill>
              <a:latin typeface="Baskerville Old Face" panose="02020602080505020303" pitchFamily="18" charset="77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43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Baskerville Old Face" panose="02020602080505020303" pitchFamily="18" charset="77"/>
              </a:rPr>
              <a:t>Attack Roll function</a:t>
            </a:r>
          </a:p>
          <a:p>
            <a:r>
              <a:rPr lang="en-US" sz="2400" dirty="0">
                <a:latin typeface="Baskerville Old Face" panose="02020602080505020303" pitchFamily="18" charset="77"/>
              </a:rPr>
              <a:t>Extra skills for background</a:t>
            </a:r>
          </a:p>
          <a:p>
            <a:r>
              <a:rPr lang="en-US" sz="2400" dirty="0">
                <a:latin typeface="Baskerville Old Face" panose="02020602080505020303" pitchFamily="18" charset="77"/>
              </a:rPr>
              <a:t>Make forms more cohesive in size</a:t>
            </a:r>
          </a:p>
          <a:p>
            <a:r>
              <a:rPr lang="en-US" sz="2400" dirty="0">
                <a:latin typeface="Baskerville Old Face" panose="02020602080505020303" pitchFamily="18" charset="77"/>
              </a:rPr>
              <a:t>Clean up old code/comments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Implement spellcasting</a:t>
            </a:r>
            <a:endParaRPr lang="en-US" sz="2000" dirty="0">
              <a:latin typeface="Baskerville Old Face" panose="02020602080505020303" pitchFamily="18" charset="77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Auto generate character background details</a:t>
            </a:r>
            <a:endParaRPr lang="en-US" sz="2000" dirty="0">
              <a:latin typeface="Baskerville Old Face" panose="02020602080505020303" pitchFamily="18" charset="77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Make race more interactive with attacks</a:t>
            </a:r>
            <a:endParaRPr lang="en-US" sz="2000" dirty="0">
              <a:latin typeface="Baskerville Old Face" panose="02020602080505020303" pitchFamily="18" charset="77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77"/>
                <a:cs typeface="Times New Roman" panose="02020603050405020304" pitchFamily="18" charset="0"/>
              </a:rPr>
              <a:t>Database it</a:t>
            </a:r>
            <a:endParaRPr lang="en-US" sz="2400" dirty="0">
              <a:latin typeface="Baskerville Old Face" panose="02020602080505020303" pitchFamily="18" charset="77"/>
            </a:endParaRPr>
          </a:p>
          <a:p>
            <a:endParaRPr lang="en-US" sz="2400" dirty="0"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Calibri</vt:lpstr>
      <vt:lpstr>Calibri Light</vt:lpstr>
      <vt:lpstr>Celestial</vt:lpstr>
      <vt:lpstr>Dungeons &amp; Dragons Character Sheet</vt:lpstr>
      <vt:lpstr>Project summary</vt:lpstr>
      <vt:lpstr>Division of labor</vt:lpstr>
      <vt:lpstr>Technology</vt:lpstr>
      <vt:lpstr>Plot (challenges, time frame, etc.)</vt:lpstr>
      <vt:lpstr>Demo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Gallaher, Catherine</cp:lastModifiedBy>
  <cp:revision>7</cp:revision>
  <dcterms:created xsi:type="dcterms:W3CDTF">2019-05-01T03:26:58Z</dcterms:created>
  <dcterms:modified xsi:type="dcterms:W3CDTF">2019-05-02T15:22:43Z</dcterms:modified>
</cp:coreProperties>
</file>