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4495-BD79-E742-A9B0-C9A49B39EDA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3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Christopher Sousa, John Canducci, Catherine Gallaher, Dylan Bryant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Dungeons &amp; Dragons Character Sheet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I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E80B-6396-D247-8E7D-D72FD8A2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(challenges, time frame,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9E52-E6AB-CB47-B111-EF500229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DAE9-EE44-3744-9281-8E2639C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053-3C7B-0243-B599-E8A70C95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ABD4-A5A7-5845-9C3A-1D532A0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DF6A-2D3A-4641-833B-A58BFAB1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0D23-4EF0-4B46-AED1-6EE2E343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overview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Accomplished</a:t>
            </a:r>
            <a:r>
              <a:rPr lang="en-US" dirty="0" smtClean="0"/>
              <a:t>/not accomplished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9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Bom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9000C"/>
      </a:accent1>
      <a:accent2>
        <a:srgbClr val="8E0005"/>
      </a:accent2>
      <a:accent3>
        <a:srgbClr val="0400AB"/>
      </a:accent3>
      <a:accent4>
        <a:srgbClr val="763AC6"/>
      </a:accent4>
      <a:accent5>
        <a:srgbClr val="E5000F"/>
      </a:accent5>
      <a:accent6>
        <a:srgbClr val="8400B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Dungeons &amp; Dragons Character Sheet</vt:lpstr>
      <vt:lpstr>Project summary I guess</vt:lpstr>
      <vt:lpstr>Division of labor</vt:lpstr>
      <vt:lpstr>Plot (challenges, time frame, etc.)</vt:lpstr>
      <vt:lpstr>Finished Product</vt:lpstr>
      <vt:lpstr>Examples?</vt:lpstr>
      <vt:lpstr>Moving Forward</vt:lpstr>
      <vt:lpstr>Conclusion?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Canducci, John</cp:lastModifiedBy>
  <cp:revision>3</cp:revision>
  <dcterms:created xsi:type="dcterms:W3CDTF">2019-04-30T21:49:26Z</dcterms:created>
  <dcterms:modified xsi:type="dcterms:W3CDTF">2019-05-01T01:16:18Z</dcterms:modified>
</cp:coreProperties>
</file>