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9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80C3-F7CB-844B-85EC-11E24AC0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Dungeons &amp; Dragons Character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FD73-9149-1440-AE35-ED360F0C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8459337" cy="762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skerville Old Face" panose="02020602080505020303" pitchFamily="18" charset="0"/>
              </a:rPr>
              <a:t>Christopher Sousa, John </a:t>
            </a:r>
            <a:r>
              <a:rPr lang="en-US" sz="1800" dirty="0" err="1">
                <a:latin typeface="Baskerville Old Face" panose="02020602080505020303" pitchFamily="18" charset="0"/>
              </a:rPr>
              <a:t>Canducci</a:t>
            </a:r>
            <a:r>
              <a:rPr lang="en-US" sz="1800" dirty="0">
                <a:latin typeface="Baskerville Old Face" panose="02020602080505020303" pitchFamily="18" charset="0"/>
              </a:rPr>
              <a:t>, Catherine Gallaher, Dylan Bryant</a:t>
            </a:r>
          </a:p>
        </p:txBody>
      </p:sp>
    </p:spTree>
    <p:extLst>
      <p:ext uri="{BB962C8B-B14F-4D97-AF65-F5344CB8AC3E}">
        <p14:creationId xmlns:p14="http://schemas.microsoft.com/office/powerpoint/2010/main" val="17928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02B-376D-7D4C-AF8D-26D966A9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E71F-0AFE-2D4A-8683-6358B8AB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skerville Old Face" panose="02020602080505020303" pitchFamily="18" charset="0"/>
              </a:rPr>
              <a:t>DnD</a:t>
            </a:r>
            <a:r>
              <a:rPr lang="en-US" sz="2000" dirty="0">
                <a:latin typeface="Baskerville Old Face" panose="02020602080505020303" pitchFamily="18" charset="0"/>
              </a:rPr>
              <a:t>: Character Generator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Character sheet at the beginning of the game, updated intermittently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Character creation can be time-consuming; why not speed it up?</a:t>
            </a:r>
          </a:p>
        </p:txBody>
      </p:sp>
    </p:spTree>
    <p:extLst>
      <p:ext uri="{BB962C8B-B14F-4D97-AF65-F5344CB8AC3E}">
        <p14:creationId xmlns:p14="http://schemas.microsoft.com/office/powerpoint/2010/main" val="311419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D941-9D8E-EA4F-96AD-264F355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23917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Baskerville Old Face" panose="02020602080505020303" pitchFamily="18" charset="0"/>
              </a:rPr>
              <a:t>Chris did the Class portion, the overall Character class, and leveling up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Dylan did the Race portion and languages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Catherine did the Equipment portion, design, and validation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Jack did the Background portion, Skills, PDF filling, and loading from PDF</a:t>
            </a:r>
          </a:p>
        </p:txBody>
      </p:sp>
    </p:spTree>
    <p:extLst>
      <p:ext uri="{BB962C8B-B14F-4D97-AF65-F5344CB8AC3E}">
        <p14:creationId xmlns:p14="http://schemas.microsoft.com/office/powerpoint/2010/main" val="38731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FB6-42D8-2940-9191-3307ECA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Baskerville Old Face" panose="02020602080505020303" pitchFamily="18" charset="0"/>
              </a:rPr>
              <a:t>Plot (challenges, time frame, etc.)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B4EC15B-7E89-7344-BE22-9EF1ED0E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Filling a PDF form(Thank you, Jack)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Ensuring a large codebase interacted cleanly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Reached a good place for minimum product, expanded well to the end.</a:t>
            </a:r>
          </a:p>
        </p:txBody>
      </p:sp>
    </p:spTree>
    <p:extLst>
      <p:ext uri="{BB962C8B-B14F-4D97-AF65-F5344CB8AC3E}">
        <p14:creationId xmlns:p14="http://schemas.microsoft.com/office/powerpoint/2010/main" val="302800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27F-1084-5347-91E8-A2DE994B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C97-9E8E-ED4C-9450-ACB3A612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Attack Roll function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Extra skills for background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Make forms more cohesive in size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Clean up old code/comments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spellcasting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 generate character background details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race more interactive with attacks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Database it</a:t>
            </a:r>
            <a:endParaRPr lang="en-US" sz="2400" dirty="0">
              <a:latin typeface="Baskerville Old Face" panose="02020602080505020303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09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Times New Roman</vt:lpstr>
      <vt:lpstr>Celestial</vt:lpstr>
      <vt:lpstr>Dungeons &amp; Dragons Character Sheet</vt:lpstr>
      <vt:lpstr>Project summary</vt:lpstr>
      <vt:lpstr>Division of labor</vt:lpstr>
      <vt:lpstr>Plot (challenges, time frame, etc.)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Dragons Character Sheet</dc:title>
  <dc:creator>Gallaher, Catherine</dc:creator>
  <cp:lastModifiedBy>Chris Sousa</cp:lastModifiedBy>
  <cp:revision>6</cp:revision>
  <dcterms:created xsi:type="dcterms:W3CDTF">2019-05-01T03:26:58Z</dcterms:created>
  <dcterms:modified xsi:type="dcterms:W3CDTF">2019-05-01T15:46:02Z</dcterms:modified>
</cp:coreProperties>
</file>