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25AA1-CD04-490B-BD9F-5324DE69509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4DA6DE-15C4-49DC-B537-406D1C73F5A4}">
      <dgm:prSet/>
      <dgm:spPr/>
      <dgm:t>
        <a:bodyPr/>
        <a:lstStyle/>
        <a:p>
          <a:r>
            <a:rPr lang="en-US" dirty="0"/>
            <a:t>Chris did the Class portion, the overall Character class, and leveling up</a:t>
          </a:r>
        </a:p>
      </dgm:t>
    </dgm:pt>
    <dgm:pt modelId="{0D9F6A2A-B593-4AD6-82BD-5D55E3F0D4E6}" type="parTrans" cxnId="{028EE4DB-BF86-4C48-9D8B-D8203CCB08BA}">
      <dgm:prSet/>
      <dgm:spPr/>
      <dgm:t>
        <a:bodyPr/>
        <a:lstStyle/>
        <a:p>
          <a:endParaRPr lang="en-US"/>
        </a:p>
      </dgm:t>
    </dgm:pt>
    <dgm:pt modelId="{3EDB7FAD-F292-4D43-944B-F7DC8924AD99}" type="sibTrans" cxnId="{028EE4DB-BF86-4C48-9D8B-D8203CCB08BA}">
      <dgm:prSet/>
      <dgm:spPr/>
      <dgm:t>
        <a:bodyPr/>
        <a:lstStyle/>
        <a:p>
          <a:endParaRPr lang="en-US"/>
        </a:p>
      </dgm:t>
    </dgm:pt>
    <dgm:pt modelId="{E6A65F7E-A4A2-4E18-9868-C9AA74278F26}">
      <dgm:prSet/>
      <dgm:spPr/>
      <dgm:t>
        <a:bodyPr/>
        <a:lstStyle/>
        <a:p>
          <a:r>
            <a:rPr lang="en-US" dirty="0"/>
            <a:t>Dylan did the Race portion and languages</a:t>
          </a:r>
        </a:p>
      </dgm:t>
    </dgm:pt>
    <dgm:pt modelId="{D86CC82D-04E5-45C1-8EDF-FD1974B30503}" type="parTrans" cxnId="{A725D9B1-3030-4517-A20E-8D61AA02E9CD}">
      <dgm:prSet/>
      <dgm:spPr/>
      <dgm:t>
        <a:bodyPr/>
        <a:lstStyle/>
        <a:p>
          <a:endParaRPr lang="en-US"/>
        </a:p>
      </dgm:t>
    </dgm:pt>
    <dgm:pt modelId="{36454640-7FDF-484E-A2E4-0B626CD524CC}" type="sibTrans" cxnId="{A725D9B1-3030-4517-A20E-8D61AA02E9CD}">
      <dgm:prSet/>
      <dgm:spPr/>
      <dgm:t>
        <a:bodyPr/>
        <a:lstStyle/>
        <a:p>
          <a:endParaRPr lang="en-US"/>
        </a:p>
      </dgm:t>
    </dgm:pt>
    <dgm:pt modelId="{87565053-DBDB-46EF-AA44-A79454BC75DF}">
      <dgm:prSet/>
      <dgm:spPr/>
      <dgm:t>
        <a:bodyPr/>
        <a:lstStyle/>
        <a:p>
          <a:r>
            <a:rPr lang="en-US" dirty="0"/>
            <a:t>Catherine did the Equipment portion, design, and validation</a:t>
          </a:r>
        </a:p>
      </dgm:t>
    </dgm:pt>
    <dgm:pt modelId="{AEF355F7-3E03-4464-A0D2-D7F7100AB504}" type="parTrans" cxnId="{3318AB23-C345-4AF4-A53E-C3328B586487}">
      <dgm:prSet/>
      <dgm:spPr/>
      <dgm:t>
        <a:bodyPr/>
        <a:lstStyle/>
        <a:p>
          <a:endParaRPr lang="en-US"/>
        </a:p>
      </dgm:t>
    </dgm:pt>
    <dgm:pt modelId="{49FC1CCD-F732-424F-A6D2-1D0639D57AC4}" type="sibTrans" cxnId="{3318AB23-C345-4AF4-A53E-C3328B586487}">
      <dgm:prSet/>
      <dgm:spPr/>
      <dgm:t>
        <a:bodyPr/>
        <a:lstStyle/>
        <a:p>
          <a:endParaRPr lang="en-US"/>
        </a:p>
      </dgm:t>
    </dgm:pt>
    <dgm:pt modelId="{F741FF63-0F93-4D8F-942F-21703C8EB748}">
      <dgm:prSet/>
      <dgm:spPr/>
      <dgm:t>
        <a:bodyPr/>
        <a:lstStyle/>
        <a:p>
          <a:r>
            <a:rPr lang="en-US" dirty="0"/>
            <a:t>Jack did the Background portion, Skills, PDF filling, and loading from PDF</a:t>
          </a:r>
        </a:p>
      </dgm:t>
    </dgm:pt>
    <dgm:pt modelId="{D0894F47-0F01-4304-A990-3011304259B8}" type="parTrans" cxnId="{04BD4154-C298-4B14-B015-77A2C7CD12A5}">
      <dgm:prSet/>
      <dgm:spPr/>
      <dgm:t>
        <a:bodyPr/>
        <a:lstStyle/>
        <a:p>
          <a:endParaRPr lang="en-US"/>
        </a:p>
      </dgm:t>
    </dgm:pt>
    <dgm:pt modelId="{29A92DEB-FA86-46E3-B868-9B326C109A30}" type="sibTrans" cxnId="{04BD4154-C298-4B14-B015-77A2C7CD12A5}">
      <dgm:prSet/>
      <dgm:spPr/>
      <dgm:t>
        <a:bodyPr/>
        <a:lstStyle/>
        <a:p>
          <a:endParaRPr lang="en-US"/>
        </a:p>
      </dgm:t>
    </dgm:pt>
    <dgm:pt modelId="{9FFAEB4A-6C49-7141-A566-16B424C186DC}" type="pres">
      <dgm:prSet presAssocID="{F3B25AA1-CD04-490B-BD9F-5324DE695098}" presName="vert0" presStyleCnt="0">
        <dgm:presLayoutVars>
          <dgm:dir/>
          <dgm:animOne val="branch"/>
          <dgm:animLvl val="lvl"/>
        </dgm:presLayoutVars>
      </dgm:prSet>
      <dgm:spPr/>
    </dgm:pt>
    <dgm:pt modelId="{00B57CD0-4814-9F41-9033-C75796539023}" type="pres">
      <dgm:prSet presAssocID="{E64DA6DE-15C4-49DC-B537-406D1C73F5A4}" presName="thickLine" presStyleLbl="alignNode1" presStyleIdx="0" presStyleCnt="4"/>
      <dgm:spPr/>
    </dgm:pt>
    <dgm:pt modelId="{F25F1738-F4F7-B843-8038-C989D3437B0D}" type="pres">
      <dgm:prSet presAssocID="{E64DA6DE-15C4-49DC-B537-406D1C73F5A4}" presName="horz1" presStyleCnt="0"/>
      <dgm:spPr/>
    </dgm:pt>
    <dgm:pt modelId="{AF02F712-2429-7D4A-877B-37EE6A042FA8}" type="pres">
      <dgm:prSet presAssocID="{E64DA6DE-15C4-49DC-B537-406D1C73F5A4}" presName="tx1" presStyleLbl="revTx" presStyleIdx="0" presStyleCnt="4"/>
      <dgm:spPr/>
    </dgm:pt>
    <dgm:pt modelId="{3226415B-5ECD-E74C-8C72-9FBA265200CD}" type="pres">
      <dgm:prSet presAssocID="{E64DA6DE-15C4-49DC-B537-406D1C73F5A4}" presName="vert1" presStyleCnt="0"/>
      <dgm:spPr/>
    </dgm:pt>
    <dgm:pt modelId="{DACC38BB-5D1A-554A-B51E-E5E0D7251A51}" type="pres">
      <dgm:prSet presAssocID="{E6A65F7E-A4A2-4E18-9868-C9AA74278F26}" presName="thickLine" presStyleLbl="alignNode1" presStyleIdx="1" presStyleCnt="4"/>
      <dgm:spPr/>
    </dgm:pt>
    <dgm:pt modelId="{5C45A5C1-450C-BC4A-8DCF-E102A68BB20D}" type="pres">
      <dgm:prSet presAssocID="{E6A65F7E-A4A2-4E18-9868-C9AA74278F26}" presName="horz1" presStyleCnt="0"/>
      <dgm:spPr/>
    </dgm:pt>
    <dgm:pt modelId="{3E05C64A-90F3-7C4A-9DF3-AC7B30A48B94}" type="pres">
      <dgm:prSet presAssocID="{E6A65F7E-A4A2-4E18-9868-C9AA74278F26}" presName="tx1" presStyleLbl="revTx" presStyleIdx="1" presStyleCnt="4"/>
      <dgm:spPr/>
    </dgm:pt>
    <dgm:pt modelId="{36515B35-3162-D14C-8987-0BCEF0C0518F}" type="pres">
      <dgm:prSet presAssocID="{E6A65F7E-A4A2-4E18-9868-C9AA74278F26}" presName="vert1" presStyleCnt="0"/>
      <dgm:spPr/>
    </dgm:pt>
    <dgm:pt modelId="{751768AB-E74F-8048-AFF3-2E14AD7E742D}" type="pres">
      <dgm:prSet presAssocID="{87565053-DBDB-46EF-AA44-A79454BC75DF}" presName="thickLine" presStyleLbl="alignNode1" presStyleIdx="2" presStyleCnt="4"/>
      <dgm:spPr/>
    </dgm:pt>
    <dgm:pt modelId="{9B857B36-4533-B345-AF8E-7B8465AE8D2C}" type="pres">
      <dgm:prSet presAssocID="{87565053-DBDB-46EF-AA44-A79454BC75DF}" presName="horz1" presStyleCnt="0"/>
      <dgm:spPr/>
    </dgm:pt>
    <dgm:pt modelId="{0253A16D-357C-D54A-A3F5-8FDB8B19AAA0}" type="pres">
      <dgm:prSet presAssocID="{87565053-DBDB-46EF-AA44-A79454BC75DF}" presName="tx1" presStyleLbl="revTx" presStyleIdx="2" presStyleCnt="4"/>
      <dgm:spPr/>
    </dgm:pt>
    <dgm:pt modelId="{D8183B97-F1AE-FD42-8460-BB9212B23196}" type="pres">
      <dgm:prSet presAssocID="{87565053-DBDB-46EF-AA44-A79454BC75DF}" presName="vert1" presStyleCnt="0"/>
      <dgm:spPr/>
    </dgm:pt>
    <dgm:pt modelId="{BDD30803-BBF9-3E44-B026-9649BF78C772}" type="pres">
      <dgm:prSet presAssocID="{F741FF63-0F93-4D8F-942F-21703C8EB748}" presName="thickLine" presStyleLbl="alignNode1" presStyleIdx="3" presStyleCnt="4"/>
      <dgm:spPr/>
    </dgm:pt>
    <dgm:pt modelId="{D0D6F0AC-6B6C-4D47-BD40-BD9F37F978B5}" type="pres">
      <dgm:prSet presAssocID="{F741FF63-0F93-4D8F-942F-21703C8EB748}" presName="horz1" presStyleCnt="0"/>
      <dgm:spPr/>
    </dgm:pt>
    <dgm:pt modelId="{E5B1A149-057A-8541-924B-F7997D7222C8}" type="pres">
      <dgm:prSet presAssocID="{F741FF63-0F93-4D8F-942F-21703C8EB748}" presName="tx1" presStyleLbl="revTx" presStyleIdx="3" presStyleCnt="4"/>
      <dgm:spPr/>
    </dgm:pt>
    <dgm:pt modelId="{65543C68-EC4A-E047-AC7C-56AF4B8A8775}" type="pres">
      <dgm:prSet presAssocID="{F741FF63-0F93-4D8F-942F-21703C8EB748}" presName="vert1" presStyleCnt="0"/>
      <dgm:spPr/>
    </dgm:pt>
  </dgm:ptLst>
  <dgm:cxnLst>
    <dgm:cxn modelId="{7CC01D06-21F1-C449-9EDE-1CD1E3218FD6}" type="presOf" srcId="{F3B25AA1-CD04-490B-BD9F-5324DE695098}" destId="{9FFAEB4A-6C49-7141-A566-16B424C186DC}" srcOrd="0" destOrd="0" presId="urn:microsoft.com/office/officeart/2008/layout/LinedList"/>
    <dgm:cxn modelId="{3318AB23-C345-4AF4-A53E-C3328B586487}" srcId="{F3B25AA1-CD04-490B-BD9F-5324DE695098}" destId="{87565053-DBDB-46EF-AA44-A79454BC75DF}" srcOrd="2" destOrd="0" parTransId="{AEF355F7-3E03-4464-A0D2-D7F7100AB504}" sibTransId="{49FC1CCD-F732-424F-A6D2-1D0639D57AC4}"/>
    <dgm:cxn modelId="{04BD4154-C298-4B14-B015-77A2C7CD12A5}" srcId="{F3B25AA1-CD04-490B-BD9F-5324DE695098}" destId="{F741FF63-0F93-4D8F-942F-21703C8EB748}" srcOrd="3" destOrd="0" parTransId="{D0894F47-0F01-4304-A990-3011304259B8}" sibTransId="{29A92DEB-FA86-46E3-B868-9B326C109A30}"/>
    <dgm:cxn modelId="{1959055D-9177-A04C-A5C3-9351F60E2DF3}" type="presOf" srcId="{E64DA6DE-15C4-49DC-B537-406D1C73F5A4}" destId="{AF02F712-2429-7D4A-877B-37EE6A042FA8}" srcOrd="0" destOrd="0" presId="urn:microsoft.com/office/officeart/2008/layout/LinedList"/>
    <dgm:cxn modelId="{54387C8D-24BB-E54E-9962-A2AE7E2B4363}" type="presOf" srcId="{87565053-DBDB-46EF-AA44-A79454BC75DF}" destId="{0253A16D-357C-D54A-A3F5-8FDB8B19AAA0}" srcOrd="0" destOrd="0" presId="urn:microsoft.com/office/officeart/2008/layout/LinedList"/>
    <dgm:cxn modelId="{A725D9B1-3030-4517-A20E-8D61AA02E9CD}" srcId="{F3B25AA1-CD04-490B-BD9F-5324DE695098}" destId="{E6A65F7E-A4A2-4E18-9868-C9AA74278F26}" srcOrd="1" destOrd="0" parTransId="{D86CC82D-04E5-45C1-8EDF-FD1974B30503}" sibTransId="{36454640-7FDF-484E-A2E4-0B626CD524CC}"/>
    <dgm:cxn modelId="{220C17C0-F83E-364A-AFE3-79D8E5F9BE55}" type="presOf" srcId="{F741FF63-0F93-4D8F-942F-21703C8EB748}" destId="{E5B1A149-057A-8541-924B-F7997D7222C8}" srcOrd="0" destOrd="0" presId="urn:microsoft.com/office/officeart/2008/layout/LinedList"/>
    <dgm:cxn modelId="{028EE4DB-BF86-4C48-9D8B-D8203CCB08BA}" srcId="{F3B25AA1-CD04-490B-BD9F-5324DE695098}" destId="{E64DA6DE-15C4-49DC-B537-406D1C73F5A4}" srcOrd="0" destOrd="0" parTransId="{0D9F6A2A-B593-4AD6-82BD-5D55E3F0D4E6}" sibTransId="{3EDB7FAD-F292-4D43-944B-F7DC8924AD99}"/>
    <dgm:cxn modelId="{4A91E3DF-5445-9F48-A34A-D9ACDACA2BF7}" type="presOf" srcId="{E6A65F7E-A4A2-4E18-9868-C9AA74278F26}" destId="{3E05C64A-90F3-7C4A-9DF3-AC7B30A48B94}" srcOrd="0" destOrd="0" presId="urn:microsoft.com/office/officeart/2008/layout/LinedList"/>
    <dgm:cxn modelId="{097D4FA3-1929-DA43-BD12-03BD362D51D2}" type="presParOf" srcId="{9FFAEB4A-6C49-7141-A566-16B424C186DC}" destId="{00B57CD0-4814-9F41-9033-C75796539023}" srcOrd="0" destOrd="0" presId="urn:microsoft.com/office/officeart/2008/layout/LinedList"/>
    <dgm:cxn modelId="{60EFEC3F-761E-6849-85BB-353BD24ACA32}" type="presParOf" srcId="{9FFAEB4A-6C49-7141-A566-16B424C186DC}" destId="{F25F1738-F4F7-B843-8038-C989D3437B0D}" srcOrd="1" destOrd="0" presId="urn:microsoft.com/office/officeart/2008/layout/LinedList"/>
    <dgm:cxn modelId="{FC68AD20-EECA-7046-9D2C-190DB458EA01}" type="presParOf" srcId="{F25F1738-F4F7-B843-8038-C989D3437B0D}" destId="{AF02F712-2429-7D4A-877B-37EE6A042FA8}" srcOrd="0" destOrd="0" presId="urn:microsoft.com/office/officeart/2008/layout/LinedList"/>
    <dgm:cxn modelId="{DF603043-9861-4A42-8658-23C64DCB5190}" type="presParOf" srcId="{F25F1738-F4F7-B843-8038-C989D3437B0D}" destId="{3226415B-5ECD-E74C-8C72-9FBA265200CD}" srcOrd="1" destOrd="0" presId="urn:microsoft.com/office/officeart/2008/layout/LinedList"/>
    <dgm:cxn modelId="{BAED6921-6B97-AE4F-AD25-8E37C1CBE559}" type="presParOf" srcId="{9FFAEB4A-6C49-7141-A566-16B424C186DC}" destId="{DACC38BB-5D1A-554A-B51E-E5E0D7251A51}" srcOrd="2" destOrd="0" presId="urn:microsoft.com/office/officeart/2008/layout/LinedList"/>
    <dgm:cxn modelId="{8D1659B7-1391-0E44-9E44-4DFC9EAC7924}" type="presParOf" srcId="{9FFAEB4A-6C49-7141-A566-16B424C186DC}" destId="{5C45A5C1-450C-BC4A-8DCF-E102A68BB20D}" srcOrd="3" destOrd="0" presId="urn:microsoft.com/office/officeart/2008/layout/LinedList"/>
    <dgm:cxn modelId="{F983B959-FA64-3047-A1C5-68DE87DD9213}" type="presParOf" srcId="{5C45A5C1-450C-BC4A-8DCF-E102A68BB20D}" destId="{3E05C64A-90F3-7C4A-9DF3-AC7B30A48B94}" srcOrd="0" destOrd="0" presId="urn:microsoft.com/office/officeart/2008/layout/LinedList"/>
    <dgm:cxn modelId="{F5C8FB56-E8B6-EE48-BA77-933943011C03}" type="presParOf" srcId="{5C45A5C1-450C-BC4A-8DCF-E102A68BB20D}" destId="{36515B35-3162-D14C-8987-0BCEF0C0518F}" srcOrd="1" destOrd="0" presId="urn:microsoft.com/office/officeart/2008/layout/LinedList"/>
    <dgm:cxn modelId="{6F879B25-5F65-AC42-9909-3C7BCC9AA4AD}" type="presParOf" srcId="{9FFAEB4A-6C49-7141-A566-16B424C186DC}" destId="{751768AB-E74F-8048-AFF3-2E14AD7E742D}" srcOrd="4" destOrd="0" presId="urn:microsoft.com/office/officeart/2008/layout/LinedList"/>
    <dgm:cxn modelId="{C8904A71-5CBA-3844-BCC0-86A5B3487237}" type="presParOf" srcId="{9FFAEB4A-6C49-7141-A566-16B424C186DC}" destId="{9B857B36-4533-B345-AF8E-7B8465AE8D2C}" srcOrd="5" destOrd="0" presId="urn:microsoft.com/office/officeart/2008/layout/LinedList"/>
    <dgm:cxn modelId="{61338310-8AD7-7D45-8302-A247E1E1BAAA}" type="presParOf" srcId="{9B857B36-4533-B345-AF8E-7B8465AE8D2C}" destId="{0253A16D-357C-D54A-A3F5-8FDB8B19AAA0}" srcOrd="0" destOrd="0" presId="urn:microsoft.com/office/officeart/2008/layout/LinedList"/>
    <dgm:cxn modelId="{B322BC0A-AC88-4B47-8238-68D0C840771B}" type="presParOf" srcId="{9B857B36-4533-B345-AF8E-7B8465AE8D2C}" destId="{D8183B97-F1AE-FD42-8460-BB9212B23196}" srcOrd="1" destOrd="0" presId="urn:microsoft.com/office/officeart/2008/layout/LinedList"/>
    <dgm:cxn modelId="{EB69D053-EF04-1F47-A7EE-D4CC30514C89}" type="presParOf" srcId="{9FFAEB4A-6C49-7141-A566-16B424C186DC}" destId="{BDD30803-BBF9-3E44-B026-9649BF78C772}" srcOrd="6" destOrd="0" presId="urn:microsoft.com/office/officeart/2008/layout/LinedList"/>
    <dgm:cxn modelId="{C6EC02B2-6FF5-A241-9C89-297FB607243B}" type="presParOf" srcId="{9FFAEB4A-6C49-7141-A566-16B424C186DC}" destId="{D0D6F0AC-6B6C-4D47-BD40-BD9F37F978B5}" srcOrd="7" destOrd="0" presId="urn:microsoft.com/office/officeart/2008/layout/LinedList"/>
    <dgm:cxn modelId="{3340581E-F767-0E4E-977E-F620E62FBD1C}" type="presParOf" srcId="{D0D6F0AC-6B6C-4D47-BD40-BD9F37F978B5}" destId="{E5B1A149-057A-8541-924B-F7997D7222C8}" srcOrd="0" destOrd="0" presId="urn:microsoft.com/office/officeart/2008/layout/LinedList"/>
    <dgm:cxn modelId="{2AB7D2BF-626B-8943-83B3-7F5B3EA8CDBD}" type="presParOf" srcId="{D0D6F0AC-6B6C-4D47-BD40-BD9F37F978B5}" destId="{65543C68-EC4A-E047-AC7C-56AF4B8A87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57CD0-4814-9F41-9033-C75796539023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2F712-2429-7D4A-877B-37EE6A042FA8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Chris did the Class portion, the overall Character class, and leveling up</a:t>
          </a:r>
        </a:p>
      </dsp:txBody>
      <dsp:txXfrm>
        <a:off x="0" y="0"/>
        <a:ext cx="6492875" cy="1276350"/>
      </dsp:txXfrm>
    </dsp:sp>
    <dsp:sp modelId="{DACC38BB-5D1A-554A-B51E-E5E0D7251A51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2329705"/>
            <a:satOff val="0"/>
            <a:lumOff val="1895"/>
            <a:alphaOff val="0"/>
          </a:schemeClr>
        </a:solidFill>
        <a:ln w="12700" cap="flat" cmpd="sng" algn="ctr">
          <a:solidFill>
            <a:schemeClr val="accent2">
              <a:hueOff val="-2329705"/>
              <a:satOff val="0"/>
              <a:lumOff val="18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5C64A-90F3-7C4A-9DF3-AC7B30A48B94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Dylan did the Race portion and languages</a:t>
          </a:r>
        </a:p>
      </dsp:txBody>
      <dsp:txXfrm>
        <a:off x="0" y="1276350"/>
        <a:ext cx="6492875" cy="1276350"/>
      </dsp:txXfrm>
    </dsp:sp>
    <dsp:sp modelId="{751768AB-E74F-8048-AFF3-2E14AD7E742D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4659411"/>
            <a:satOff val="0"/>
            <a:lumOff val="3791"/>
            <a:alphaOff val="0"/>
          </a:schemeClr>
        </a:solidFill>
        <a:ln w="12700" cap="flat" cmpd="sng" algn="ctr">
          <a:solidFill>
            <a:schemeClr val="accent2">
              <a:hueOff val="-4659411"/>
              <a:satOff val="0"/>
              <a:lumOff val="3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3A16D-357C-D54A-A3F5-8FDB8B19AAA0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Catherine did the Equipment portion, design, and validation</a:t>
          </a:r>
        </a:p>
      </dsp:txBody>
      <dsp:txXfrm>
        <a:off x="0" y="2552700"/>
        <a:ext cx="6492875" cy="1276350"/>
      </dsp:txXfrm>
    </dsp:sp>
    <dsp:sp modelId="{BDD30803-BBF9-3E44-B026-9649BF78C772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6989116"/>
            <a:satOff val="0"/>
            <a:lumOff val="5686"/>
            <a:alphaOff val="0"/>
          </a:schemeClr>
        </a:solidFill>
        <a:ln w="12700" cap="flat" cmpd="sng" algn="ctr">
          <a:solidFill>
            <a:schemeClr val="accent2">
              <a:hueOff val="-6989116"/>
              <a:satOff val="0"/>
              <a:lumOff val="5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1A149-057A-8541-924B-F7997D7222C8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Jack did the Background portion, Skills, PDF filling, and loading from PDF</a:t>
          </a:r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8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4495-BD79-E742-A9B0-C9A49B39EDAA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A58A-9E34-2D4F-A09E-16028176F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32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FCDFD73-9149-1440-AE35-ED360F0C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Christopher Sousa, John </a:t>
            </a:r>
            <a:r>
              <a:rPr lang="en-US" sz="1800" dirty="0" err="1"/>
              <a:t>Canducci</a:t>
            </a:r>
            <a:r>
              <a:rPr lang="en-US" sz="1800" dirty="0"/>
              <a:t>, Catherine Gallaher, Dylan Bryant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480C3-F7CB-844B-85EC-11E24AC0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Dungeons &amp; Dragons Character Sheet</a:t>
            </a:r>
          </a:p>
        </p:txBody>
      </p:sp>
    </p:spTree>
    <p:extLst>
      <p:ext uri="{BB962C8B-B14F-4D97-AF65-F5344CB8AC3E}">
        <p14:creationId xmlns:p14="http://schemas.microsoft.com/office/powerpoint/2010/main" val="17928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4C02B-376D-7D4C-AF8D-26D966A9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Project summary I guess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E71F-0AFE-2D4A-8683-6358B8AB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 err="1"/>
              <a:t>DnD</a:t>
            </a:r>
            <a:r>
              <a:rPr lang="en-US" sz="2000" dirty="0"/>
              <a:t>:  A game.  It exists.</a:t>
            </a:r>
          </a:p>
          <a:p>
            <a:r>
              <a:rPr lang="en-US" sz="2000" dirty="0"/>
              <a:t>Character sheet at the beginning of the game, updated intermittently</a:t>
            </a:r>
          </a:p>
          <a:p>
            <a:r>
              <a:rPr lang="en-US" sz="2000" dirty="0"/>
              <a:t>Basically, you make a character to play in the game because it’s a role playing game. I’m sure literally everyone in the room knows this, but we’ll say it anyway.  </a:t>
            </a:r>
          </a:p>
        </p:txBody>
      </p:sp>
    </p:spTree>
    <p:extLst>
      <p:ext uri="{BB962C8B-B14F-4D97-AF65-F5344CB8AC3E}">
        <p14:creationId xmlns:p14="http://schemas.microsoft.com/office/powerpoint/2010/main" val="311419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40D941-9D8E-EA4F-96AD-264F355D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Division of labor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2B1C5A-ECA1-4144-A391-5C84C0609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50249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14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29FB6-42D8-2940-9191-3307ECAA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Plot (challenges, time frame, etc.)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B4EC15B-7E89-7344-BE22-9EF1ED0E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did work</a:t>
            </a:r>
          </a:p>
          <a:p>
            <a:r>
              <a:rPr lang="en-US" sz="2400" dirty="0"/>
              <a:t>Jack did a lot of work</a:t>
            </a:r>
          </a:p>
          <a:p>
            <a:r>
              <a:rPr lang="en-US" sz="2400" dirty="0"/>
              <a:t>We all did a lot of work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00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9E52-E6AB-CB47-B111-EF500229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DAE9-EE44-3744-9281-8E2639C0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5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4053-3C7B-0243-B599-E8A70C95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ABD4-A5A7-5845-9C3A-1D532A0B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A27F-1084-5347-91E8-A2DE994B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AC97-9E8E-ED4C-9450-ACB3A612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Attack Roll function</a:t>
            </a:r>
          </a:p>
          <a:p>
            <a:r>
              <a:rPr lang="en-US" sz="2400" dirty="0"/>
              <a:t>Extra skills for background</a:t>
            </a:r>
          </a:p>
          <a:p>
            <a:r>
              <a:rPr lang="en-US" sz="2400" dirty="0"/>
              <a:t>Make forms more cohesive in size</a:t>
            </a:r>
          </a:p>
          <a:p>
            <a:r>
              <a:rPr lang="en-US" sz="2400" dirty="0"/>
              <a:t>Clean up old code/comments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6A2EAFA7-CC5A-4B0F-BE2C-4567D0789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Bom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9000C"/>
      </a:accent1>
      <a:accent2>
        <a:srgbClr val="8E0005"/>
      </a:accent2>
      <a:accent3>
        <a:srgbClr val="0400AB"/>
      </a:accent3>
      <a:accent4>
        <a:srgbClr val="763AC6"/>
      </a:accent4>
      <a:accent5>
        <a:srgbClr val="E5000F"/>
      </a:accent5>
      <a:accent6>
        <a:srgbClr val="8400B3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Dungeons &amp; Dragons Character Sheet</vt:lpstr>
      <vt:lpstr>Project summary I guess</vt:lpstr>
      <vt:lpstr>Division of labor</vt:lpstr>
      <vt:lpstr>Plot (challenges, time frame, etc.)</vt:lpstr>
      <vt:lpstr>Finished Product</vt:lpstr>
      <vt:lpstr>Examples?</vt:lpstr>
      <vt:lpstr>Moving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Dungeons &amp; Dragons Character Sheet</dc:title>
  <dc:creator>Gallaher, Catherine</dc:creator>
  <cp:lastModifiedBy>Gallaher, Catherine</cp:lastModifiedBy>
  <cp:revision>1</cp:revision>
  <dcterms:created xsi:type="dcterms:W3CDTF">2019-05-01T03:26:58Z</dcterms:created>
  <dcterms:modified xsi:type="dcterms:W3CDTF">2019-05-01T03:27:18Z</dcterms:modified>
</cp:coreProperties>
</file>