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Dungeons &amp; Dragons Character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8459337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Christopher Sousa, John </a:t>
            </a:r>
            <a:r>
              <a:rPr lang="en-US" sz="1800" dirty="0" err="1">
                <a:latin typeface="Baskerville Old Face" panose="02020602080505020303" pitchFamily="18" charset="0"/>
              </a:rPr>
              <a:t>Canducci</a:t>
            </a:r>
            <a:r>
              <a:rPr lang="en-US" sz="1800" dirty="0">
                <a:latin typeface="Baskerville Old Face" panose="02020602080505020303" pitchFamily="18" charset="0"/>
              </a:rPr>
              <a:t>, Catherine Gallaher, Dylan Bryant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skerville Old Face" panose="02020602080505020303" pitchFamily="18" charset="0"/>
              </a:rPr>
              <a:t>DnD</a:t>
            </a:r>
            <a:r>
              <a:rPr lang="en-US" sz="2000" dirty="0">
                <a:latin typeface="Baskerville Old Face" panose="02020602080505020303" pitchFamily="18" charset="0"/>
              </a:rPr>
              <a:t>: Character Generator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sheet at the beginning of the game, updated intermittently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creation can be time-consuming; why not speed it up?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Baskerville Old Face" panose="02020602080505020303" pitchFamily="18" charset="0"/>
              </a:rPr>
              <a:t>Chris did the Class portion, the overall Character class, and leveling up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Dylan did the Race portion and languages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Catherine did the Equipment portion, design, and validation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Jack did the Background portion, Skills, PDF filling, and loading from PDF</a:t>
            </a:r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Plot (challenges, time frame, etc.)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Filling a PDF form(Thank you, Jack)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Ensuring a large codebase interacted cleanly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Reached a good place for minimum product, expanded well to the end.</a:t>
            </a:r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Attack Roll function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Extra skills for background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Make forms more cohesive in size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Clean up old code/comments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spellcasting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 generate character background details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race more interactive with attacks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Times New Roman</vt:lpstr>
      <vt:lpstr>Celestial</vt:lpstr>
      <vt:lpstr>Dungeons &amp; Dragons Character Sheet</vt:lpstr>
      <vt:lpstr>Project summary</vt:lpstr>
      <vt:lpstr>Division of labor</vt:lpstr>
      <vt:lpstr>Plot (challenges, time frame, etc.)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Chris Sousa</cp:lastModifiedBy>
  <cp:revision>5</cp:revision>
  <dcterms:created xsi:type="dcterms:W3CDTF">2019-05-01T03:26:58Z</dcterms:created>
  <dcterms:modified xsi:type="dcterms:W3CDTF">2019-05-01T15:08:20Z</dcterms:modified>
</cp:coreProperties>
</file>