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112" d="100"/>
          <a:sy n="112" d="100"/>
        </p:scale>
        <p:origin x="115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9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8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77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1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86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23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90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24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5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5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1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2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8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0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8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1F4495-BD79-E742-A9B0-C9A49B39EDA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17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80C3-F7CB-844B-85EC-11E24AC03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Baskerville Old Face" panose="02020602080505020303" pitchFamily="18" charset="0"/>
              </a:rPr>
              <a:t>Dungeons &amp; Dragons Character 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DFD73-9149-1440-AE35-ED360F0C0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8459337" cy="7620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Baskerville Old Face" panose="02020602080505020303" pitchFamily="18" charset="0"/>
              </a:rPr>
              <a:t>Christopher Sousa, John </a:t>
            </a:r>
            <a:r>
              <a:rPr lang="en-US" sz="1800" dirty="0" err="1">
                <a:latin typeface="Baskerville Old Face" panose="02020602080505020303" pitchFamily="18" charset="0"/>
              </a:rPr>
              <a:t>Canducci</a:t>
            </a:r>
            <a:r>
              <a:rPr lang="en-US" sz="1800" dirty="0">
                <a:latin typeface="Baskerville Old Face" panose="02020602080505020303" pitchFamily="18" charset="0"/>
              </a:rPr>
              <a:t>, Catherine Gallaher, Dylan Bryant</a:t>
            </a:r>
          </a:p>
        </p:txBody>
      </p:sp>
    </p:spTree>
    <p:extLst>
      <p:ext uri="{BB962C8B-B14F-4D97-AF65-F5344CB8AC3E}">
        <p14:creationId xmlns:p14="http://schemas.microsoft.com/office/powerpoint/2010/main" val="179289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C02B-376D-7D4C-AF8D-26D966A9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Baskerville Old Face" panose="02020602080505020303" pitchFamily="18" charset="0"/>
              </a:rPr>
              <a:t>Project summary I guess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1E71F-0AFE-2D4A-8683-6358B8AB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Baskerville Old Face" panose="02020602080505020303" pitchFamily="18" charset="0"/>
              </a:rPr>
              <a:t>DnD</a:t>
            </a:r>
            <a:r>
              <a:rPr lang="en-US" sz="2000" dirty="0">
                <a:latin typeface="Baskerville Old Face" panose="02020602080505020303" pitchFamily="18" charset="0"/>
              </a:rPr>
              <a:t>:  A game.  It exists.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Character sheet at the beginning of the game, updated intermittently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Basically, you make a character to play in the game because it’s a role playing game. I’m sure literally everyone in the room knows this, but we’ll say it anyway.  </a:t>
            </a:r>
          </a:p>
        </p:txBody>
      </p:sp>
    </p:spTree>
    <p:extLst>
      <p:ext uri="{BB962C8B-B14F-4D97-AF65-F5344CB8AC3E}">
        <p14:creationId xmlns:p14="http://schemas.microsoft.com/office/powerpoint/2010/main" val="311419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D941-9D8E-EA4F-96AD-264F355D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23917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askerville Old Face" panose="02020602080505020303" pitchFamily="18" charset="0"/>
              </a:rPr>
              <a:t>Division of labor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Baskerville Old Face" panose="02020602080505020303" pitchFamily="18" charset="0"/>
              </a:rPr>
              <a:t>Chris did the Class portion, the overall Character class, and leveling up</a:t>
            </a:r>
          </a:p>
          <a:p>
            <a:pPr lvl="0"/>
            <a:r>
              <a:rPr lang="en-US" dirty="0">
                <a:latin typeface="Baskerville Old Face" panose="02020602080505020303" pitchFamily="18" charset="0"/>
              </a:rPr>
              <a:t>Dylan did the Race portion and languages</a:t>
            </a:r>
          </a:p>
          <a:p>
            <a:pPr lvl="0"/>
            <a:r>
              <a:rPr lang="en-US" dirty="0">
                <a:latin typeface="Baskerville Old Face" panose="02020602080505020303" pitchFamily="18" charset="0"/>
              </a:rPr>
              <a:t>Catherine did the Equipment portion, design, and validation</a:t>
            </a:r>
          </a:p>
          <a:p>
            <a:pPr lvl="0"/>
            <a:r>
              <a:rPr lang="en-US" dirty="0">
                <a:latin typeface="Baskerville Old Face" panose="02020602080505020303" pitchFamily="18" charset="0"/>
              </a:rPr>
              <a:t>Jack did the Background portion, Skills, PDF filling, and loading from PDF</a:t>
            </a:r>
          </a:p>
        </p:txBody>
      </p:sp>
    </p:spTree>
    <p:extLst>
      <p:ext uri="{BB962C8B-B14F-4D97-AF65-F5344CB8AC3E}">
        <p14:creationId xmlns:p14="http://schemas.microsoft.com/office/powerpoint/2010/main" val="387314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9FB6-42D8-2940-9191-3307ECAA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Baskerville Old Face" panose="02020602080505020303" pitchFamily="18" charset="0"/>
              </a:rPr>
              <a:t>Plot (challenges, time frame, etc.)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B4EC15B-7E89-7344-BE22-9EF1ED0E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We did work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Jack did a lot of work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We all did a lot of work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800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9E52-E6AB-CB47-B111-EF500229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Finished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DDAE9-EE44-3744-9281-8E2639C0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5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4053-3C7B-0243-B599-E8A70C95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ABD4-A5A7-5845-9C3A-1D532A0BD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3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A27F-1084-5347-91E8-A2DE994B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AC97-9E8E-ED4C-9450-ACB3A612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Attack Roll function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Extra skills for background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Make forms more cohesive in size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Clean up old code/comments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00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170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Baskerville Old Face</vt:lpstr>
      <vt:lpstr>Calibri</vt:lpstr>
      <vt:lpstr>Calibri Light</vt:lpstr>
      <vt:lpstr>Celestial</vt:lpstr>
      <vt:lpstr>Dungeons &amp; Dragons Character Sheet</vt:lpstr>
      <vt:lpstr>Project summary I guess</vt:lpstr>
      <vt:lpstr>Division of labor</vt:lpstr>
      <vt:lpstr>Plot (challenges, time frame, etc.)</vt:lpstr>
      <vt:lpstr>Finished Product</vt:lpstr>
      <vt:lpstr>Examples?</vt:lpstr>
      <vt:lpstr>Moving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Dungeons &amp; Dragons Character Sheet</dc:title>
  <dc:creator>Gallaher, Catherine</dc:creator>
  <cp:lastModifiedBy>Gallaher, Catherine</cp:lastModifiedBy>
  <cp:revision>4</cp:revision>
  <dcterms:created xsi:type="dcterms:W3CDTF">2019-05-01T03:26:58Z</dcterms:created>
  <dcterms:modified xsi:type="dcterms:W3CDTF">2019-05-01T14:29:35Z</dcterms:modified>
</cp:coreProperties>
</file>