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sldIdLst>
    <p:sldId id="256" r:id="rId2"/>
    <p:sldId id="257" r:id="rId3"/>
    <p:sldId id="263" r:id="rId4"/>
    <p:sldId id="258" r:id="rId5"/>
    <p:sldId id="259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FF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87"/>
  </p:normalViewPr>
  <p:slideViewPr>
    <p:cSldViewPr snapToGrid="0" snapToObjects="1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161F4495-BD79-E742-A9B0-C9A49B39EDAA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A6DFA58A-9E34-2D4F-A09E-16028176F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291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F4495-BD79-E742-A9B0-C9A49B39EDAA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FA58A-9E34-2D4F-A09E-16028176F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982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F4495-BD79-E742-A9B0-C9A49B39EDAA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FA58A-9E34-2D4F-A09E-16028176F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4778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F4495-BD79-E742-A9B0-C9A49B39EDAA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FA58A-9E34-2D4F-A09E-16028176F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114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F4495-BD79-E742-A9B0-C9A49B39EDAA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FA58A-9E34-2D4F-A09E-16028176F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0861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F4495-BD79-E742-A9B0-C9A49B39EDAA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FA58A-9E34-2D4F-A09E-16028176F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0232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F4495-BD79-E742-A9B0-C9A49B39EDAA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FA58A-9E34-2D4F-A09E-16028176F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9901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F4495-BD79-E742-A9B0-C9A49B39EDAA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FA58A-9E34-2D4F-A09E-16028176F6E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93240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F4495-BD79-E742-A9B0-C9A49B39EDAA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FA58A-9E34-2D4F-A09E-16028176F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998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F4495-BD79-E742-A9B0-C9A49B39EDAA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FA58A-9E34-2D4F-A09E-16028176F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054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F4495-BD79-E742-A9B0-C9A49B39EDAA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FA58A-9E34-2D4F-A09E-16028176F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357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F4495-BD79-E742-A9B0-C9A49B39EDAA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FA58A-9E34-2D4F-A09E-16028176F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213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F4495-BD79-E742-A9B0-C9A49B39EDAA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FA58A-9E34-2D4F-A09E-16028176F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523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F4495-BD79-E742-A9B0-C9A49B39EDAA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FA58A-9E34-2D4F-A09E-16028176F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889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F4495-BD79-E742-A9B0-C9A49B39EDAA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FA58A-9E34-2D4F-A09E-16028176F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106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F4495-BD79-E742-A9B0-C9A49B39EDAA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FA58A-9E34-2D4F-A09E-16028176F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682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F4495-BD79-E742-A9B0-C9A49B39EDAA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FA58A-9E34-2D4F-A09E-16028176F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09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61F4495-BD79-E742-A9B0-C9A49B39EDAA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6DFA58A-9E34-2D4F-A09E-16028176F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4171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  <p:sldLayoutId id="214748373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l="-40000" r="-4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480C3-F7CB-844B-85EC-11E24AC031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76538"/>
            <a:ext cx="9144000" cy="1381188"/>
          </a:xfrm>
        </p:spPr>
        <p:txBody>
          <a:bodyPr anchor="ctr">
            <a:normAutofit/>
          </a:bodyPr>
          <a:lstStyle/>
          <a:p>
            <a:r>
              <a:rPr lang="en-US" sz="4000" dirty="0">
                <a:latin typeface="Baskerville Old Face" panose="02020602080505020303" pitchFamily="18" charset="0"/>
              </a:rPr>
              <a:t>Dungeons &amp; Dragons Character Sheet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CDFD73-9149-1440-AE35-ED360F0C03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95800"/>
            <a:ext cx="8459337" cy="762000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Baskerville Old Face" panose="02020602080505020303" pitchFamily="18" charset="0"/>
              </a:rPr>
              <a:t>Christopher Sousa, John </a:t>
            </a:r>
            <a:r>
              <a:rPr lang="en-US" sz="1800" dirty="0" err="1">
                <a:latin typeface="Baskerville Old Face" panose="02020602080505020303" pitchFamily="18" charset="0"/>
              </a:rPr>
              <a:t>Canducci</a:t>
            </a:r>
            <a:r>
              <a:rPr lang="en-US" sz="1800" dirty="0">
                <a:latin typeface="Baskerville Old Face" panose="02020602080505020303" pitchFamily="18" charset="0"/>
              </a:rPr>
              <a:t>, Catherine Gallaher, Dylan Bryant</a:t>
            </a:r>
          </a:p>
        </p:txBody>
      </p:sp>
    </p:spTree>
    <p:extLst>
      <p:ext uri="{BB962C8B-B14F-4D97-AF65-F5344CB8AC3E}">
        <p14:creationId xmlns:p14="http://schemas.microsoft.com/office/powerpoint/2010/main" val="1792891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4C02B-376D-7D4C-AF8D-26D966A9A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en-US" sz="4000" dirty="0">
                <a:latin typeface="Baskerville Old Face" panose="02020602080505020303" pitchFamily="18" charset="0"/>
              </a:rPr>
              <a:t>Project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71E71F-0AFE-2D4A-8683-6358B8AB38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3327251"/>
          </a:xfrm>
        </p:spPr>
        <p:txBody>
          <a:bodyPr>
            <a:normAutofit/>
          </a:bodyPr>
          <a:lstStyle/>
          <a:p>
            <a:r>
              <a:rPr lang="en-US" sz="2000" dirty="0" err="1">
                <a:latin typeface="Baskerville Old Face" panose="02020602080505020303" pitchFamily="18" charset="0"/>
              </a:rPr>
              <a:t>DnD</a:t>
            </a:r>
            <a:r>
              <a:rPr lang="en-US" sz="2000" dirty="0">
                <a:latin typeface="Baskerville Old Face" panose="02020602080505020303" pitchFamily="18" charset="0"/>
              </a:rPr>
              <a:t>: Character Generator</a:t>
            </a:r>
          </a:p>
          <a:p>
            <a:r>
              <a:rPr lang="en-US" sz="2000" dirty="0">
                <a:latin typeface="Baskerville Old Face" panose="02020602080505020303" pitchFamily="18" charset="0"/>
              </a:rPr>
              <a:t>Character sheet at the beginning of the game, updated intermittently</a:t>
            </a:r>
          </a:p>
          <a:p>
            <a:r>
              <a:rPr lang="en-US" sz="2000" dirty="0">
                <a:latin typeface="Baskerville Old Face" panose="02020602080505020303" pitchFamily="18" charset="0"/>
              </a:rPr>
              <a:t>Character creation can be time-consuming; why not speed it up?</a:t>
            </a:r>
          </a:p>
        </p:txBody>
      </p:sp>
    </p:spTree>
    <p:extLst>
      <p:ext uri="{BB962C8B-B14F-4D97-AF65-F5344CB8AC3E}">
        <p14:creationId xmlns:p14="http://schemas.microsoft.com/office/powerpoint/2010/main" val="3114198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C3598-0966-4B22-85BA-EEF0A928D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0BF06E-BD8F-4E3B-A697-9EC1EE0AA9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C#</a:t>
            </a:r>
          </a:p>
          <a:p>
            <a:endParaRPr lang="en-US" sz="2400" dirty="0"/>
          </a:p>
          <a:p>
            <a:r>
              <a:rPr lang="en-US" sz="2400" dirty="0"/>
              <a:t>Visual Studio 2017</a:t>
            </a:r>
          </a:p>
          <a:p>
            <a:endParaRPr lang="en-US" sz="2400" dirty="0"/>
          </a:p>
          <a:p>
            <a:r>
              <a:rPr lang="en-US" sz="2400" dirty="0" err="1"/>
              <a:t>Github</a:t>
            </a:r>
            <a:r>
              <a:rPr lang="en-US" sz="2400" dirty="0"/>
              <a:t> Desktop</a:t>
            </a:r>
          </a:p>
        </p:txBody>
      </p:sp>
    </p:spTree>
    <p:extLst>
      <p:ext uri="{BB962C8B-B14F-4D97-AF65-F5344CB8AC3E}">
        <p14:creationId xmlns:p14="http://schemas.microsoft.com/office/powerpoint/2010/main" val="35527159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0D941-9D8E-EA4F-96AD-264F355D0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239177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  <a:latin typeface="Baskerville Old Face" panose="02020602080505020303" pitchFamily="18" charset="0"/>
              </a:rPr>
              <a:t>Division of labor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>
                <a:latin typeface="Baskerville Old Face" panose="02020602080505020303" pitchFamily="18" charset="0"/>
              </a:rPr>
              <a:t>Chris did the Class portion, the overall Character class, and leveling up</a:t>
            </a:r>
          </a:p>
          <a:p>
            <a:pPr lvl="0"/>
            <a:r>
              <a:rPr lang="en-US" dirty="0">
                <a:latin typeface="Baskerville Old Face" panose="02020602080505020303" pitchFamily="18" charset="0"/>
              </a:rPr>
              <a:t>Dylan did the Race portion and languages</a:t>
            </a:r>
          </a:p>
          <a:p>
            <a:pPr lvl="0"/>
            <a:r>
              <a:rPr lang="en-US" dirty="0">
                <a:latin typeface="Baskerville Old Face" panose="02020602080505020303" pitchFamily="18" charset="0"/>
              </a:rPr>
              <a:t>Catherine did the Equipment portion, design, and validation</a:t>
            </a:r>
          </a:p>
          <a:p>
            <a:pPr lvl="0"/>
            <a:r>
              <a:rPr lang="en-US" dirty="0">
                <a:latin typeface="Baskerville Old Face" panose="02020602080505020303" pitchFamily="18" charset="0"/>
              </a:rPr>
              <a:t>Jack did the Background portion, Skills, PDF filling, and loading from PDF</a:t>
            </a:r>
          </a:p>
        </p:txBody>
      </p:sp>
    </p:spTree>
    <p:extLst>
      <p:ext uri="{BB962C8B-B14F-4D97-AF65-F5344CB8AC3E}">
        <p14:creationId xmlns:p14="http://schemas.microsoft.com/office/powerpoint/2010/main" val="3873142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29FB6-42D8-2940-9191-3307ECAA4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latin typeface="Baskerville Old Face" panose="02020602080505020303" pitchFamily="18" charset="0"/>
              </a:rPr>
              <a:t>Plot (challenges, time frame, etc.)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1B4EC15B-7E89-7344-BE22-9EF1ED0E54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 dirty="0">
                <a:latin typeface="Baskerville Old Face" panose="02020602080505020303" pitchFamily="18" charset="0"/>
              </a:rPr>
              <a:t>Filling a PDF form(Thank you, Jack)</a:t>
            </a:r>
          </a:p>
          <a:p>
            <a:r>
              <a:rPr lang="en-US" sz="2400" dirty="0">
                <a:latin typeface="Baskerville Old Face" panose="02020602080505020303" pitchFamily="18" charset="0"/>
              </a:rPr>
              <a:t>Ensuring a large codebase interacted cleanly</a:t>
            </a:r>
          </a:p>
          <a:p>
            <a:r>
              <a:rPr lang="en-US" sz="2400" dirty="0">
                <a:latin typeface="Baskerville Old Face" panose="02020602080505020303" pitchFamily="18" charset="0"/>
              </a:rPr>
              <a:t>Reached a good place for minimum product, expanded well to the end.</a:t>
            </a:r>
          </a:p>
        </p:txBody>
      </p:sp>
    </p:spTree>
    <p:extLst>
      <p:ext uri="{BB962C8B-B14F-4D97-AF65-F5344CB8AC3E}">
        <p14:creationId xmlns:p14="http://schemas.microsoft.com/office/powerpoint/2010/main" val="30280059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2A27F-1084-5347-91E8-A2DE994B7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Baskerville Old Face" panose="02020602080505020303" pitchFamily="18" charset="0"/>
              </a:rPr>
              <a:t>Moving Forward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D8AC97-9E8E-ED4C-9450-ACB3A6127E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6467867" cy="3450613"/>
          </a:xfrm>
        </p:spPr>
        <p:txBody>
          <a:bodyPr anchor="ctr">
            <a:normAutofit fontScale="92500" lnSpcReduction="20000"/>
          </a:bodyPr>
          <a:lstStyle/>
          <a:p>
            <a:r>
              <a:rPr lang="en-US" sz="2400" dirty="0">
                <a:latin typeface="Baskerville Old Face" panose="02020602080505020303" pitchFamily="18" charset="0"/>
              </a:rPr>
              <a:t>Attack Roll function</a:t>
            </a:r>
          </a:p>
          <a:p>
            <a:r>
              <a:rPr lang="en-US" sz="2400" dirty="0">
                <a:latin typeface="Baskerville Old Face" panose="02020602080505020303" pitchFamily="18" charset="0"/>
              </a:rPr>
              <a:t>Extra skills for background</a:t>
            </a:r>
          </a:p>
          <a:p>
            <a:r>
              <a:rPr lang="en-US" sz="2400" dirty="0">
                <a:latin typeface="Baskerville Old Face" panose="02020602080505020303" pitchFamily="18" charset="0"/>
              </a:rPr>
              <a:t>Make forms more cohesive in size</a:t>
            </a:r>
          </a:p>
          <a:p>
            <a:r>
              <a:rPr lang="en-US" sz="2400" dirty="0">
                <a:latin typeface="Baskerville Old Face" panose="02020602080505020303" pitchFamily="18" charset="0"/>
              </a:rPr>
              <a:t>Clean up old code/comments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Implement spellcasting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Auto generate character background details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Make race more interactive with attacks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Database it</a:t>
            </a:r>
            <a:endParaRPr lang="en-US" sz="2400" dirty="0">
              <a:latin typeface="Baskerville Old Face" panose="02020602080505020303" pitchFamily="18" charset="0"/>
            </a:endParaRP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600984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Override1.xml><?xml version="1.0" encoding="utf-8"?>
<a:themeOverride xmlns:a="http://schemas.openxmlformats.org/drawingml/2006/main">
  <a:clrScheme name="Celestial">
    <a:dk1>
      <a:sysClr val="windowText" lastClr="000000"/>
    </a:dk1>
    <a:lt1>
      <a:sysClr val="window" lastClr="FFFFFF"/>
    </a:lt1>
    <a:dk2>
      <a:srgbClr val="18276C"/>
    </a:dk2>
    <a:lt2>
      <a:srgbClr val="EBEBEB"/>
    </a:lt2>
    <a:accent1>
      <a:srgbClr val="AC3EC1"/>
    </a:accent1>
    <a:accent2>
      <a:srgbClr val="477BD1"/>
    </a:accent2>
    <a:accent3>
      <a:srgbClr val="46B298"/>
    </a:accent3>
    <a:accent4>
      <a:srgbClr val="90BA4C"/>
    </a:accent4>
    <a:accent5>
      <a:srgbClr val="DD9D31"/>
    </a:accent5>
    <a:accent6>
      <a:srgbClr val="E25247"/>
    </a:accent6>
    <a:hlink>
      <a:srgbClr val="C573D2"/>
    </a:hlink>
    <a:folHlink>
      <a:srgbClr val="CCAE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</TotalTime>
  <Words>178</Words>
  <Application>Microsoft Office PowerPoint</Application>
  <PresentationFormat>Widescreen</PresentationFormat>
  <Paragraphs>30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Baskerville Old Face</vt:lpstr>
      <vt:lpstr>Calibri</vt:lpstr>
      <vt:lpstr>Calibri Light</vt:lpstr>
      <vt:lpstr>Times New Roman</vt:lpstr>
      <vt:lpstr>Celestial</vt:lpstr>
      <vt:lpstr>Dungeons &amp; Dragons Character Sheet</vt:lpstr>
      <vt:lpstr>Project summary</vt:lpstr>
      <vt:lpstr>Technology Used</vt:lpstr>
      <vt:lpstr>Division of labor</vt:lpstr>
      <vt:lpstr>Plot (challenges, time frame, etc.)</vt:lpstr>
      <vt:lpstr>Moving Forward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Dungeons &amp; Dragons Character Sheet</dc:title>
  <dc:creator>Gallaher, Catherine</dc:creator>
  <cp:lastModifiedBy>Chris Sousa</cp:lastModifiedBy>
  <cp:revision>7</cp:revision>
  <dcterms:created xsi:type="dcterms:W3CDTF">2019-05-01T03:26:58Z</dcterms:created>
  <dcterms:modified xsi:type="dcterms:W3CDTF">2019-05-02T14:51:46Z</dcterms:modified>
</cp:coreProperties>
</file>