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5" r:id="rId3"/>
    <p:sldId id="257" r:id="rId4"/>
    <p:sldId id="256" r:id="rId5"/>
    <p:sldId id="259" r:id="rId6"/>
    <p:sldId id="266" r:id="rId7"/>
    <p:sldId id="258" r:id="rId8"/>
    <p:sldId id="268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0BF"/>
    <a:srgbClr val="F6CE66"/>
    <a:srgbClr val="2F528F"/>
    <a:srgbClr val="FAE3D9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2D03C-0902-3F4F-AA2C-0E89EC5AC7AE}" v="80" dt="2023-06-28T11:57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4"/>
    <p:restoredTop sz="52640" autoAdjust="0"/>
  </p:normalViewPr>
  <p:slideViewPr>
    <p:cSldViewPr snapToGrid="0">
      <p:cViewPr varScale="1">
        <p:scale>
          <a:sx n="114" d="100"/>
          <a:sy n="114" d="100"/>
        </p:scale>
        <p:origin x="3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Qing" userId="14958df6-2a70-49ba-a6bb-0d84d535fa57" providerId="ADAL" clId="{53A2D03C-0902-3F4F-AA2C-0E89EC5AC7AE}"/>
    <pc:docChg chg="undo redo custSel addSld delSld modSld sldOrd">
      <pc:chgData name="SHI Qing" userId="14958df6-2a70-49ba-a6bb-0d84d535fa57" providerId="ADAL" clId="{53A2D03C-0902-3F4F-AA2C-0E89EC5AC7AE}" dt="2023-07-02T08:04:31.125" v="1040" actId="20577"/>
      <pc:docMkLst>
        <pc:docMk/>
      </pc:docMkLst>
      <pc:sldChg chg="addSp delSp modSp mod delAnim modAnim modNotesTx">
        <pc:chgData name="SHI Qing" userId="14958df6-2a70-49ba-a6bb-0d84d535fa57" providerId="ADAL" clId="{53A2D03C-0902-3F4F-AA2C-0E89EC5AC7AE}" dt="2023-06-30T04:41:27.306" v="1015" actId="20577"/>
        <pc:sldMkLst>
          <pc:docMk/>
          <pc:sldMk cId="3263066336" sldId="256"/>
        </pc:sldMkLst>
        <pc:spChg chg="add del mod">
          <ac:chgData name="SHI Qing" userId="14958df6-2a70-49ba-a6bb-0d84d535fa57" providerId="ADAL" clId="{53A2D03C-0902-3F4F-AA2C-0E89EC5AC7AE}" dt="2023-06-26T02:50:44.435" v="392" actId="478"/>
          <ac:spMkLst>
            <pc:docMk/>
            <pc:sldMk cId="3263066336" sldId="256"/>
            <ac:spMk id="6" creationId="{26D5CD7B-0E71-DE20-7DC0-89F3C02C6421}"/>
          </ac:spMkLst>
        </pc:spChg>
        <pc:spChg chg="add del mod">
          <ac:chgData name="SHI Qing" userId="14958df6-2a70-49ba-a6bb-0d84d535fa57" providerId="ADAL" clId="{53A2D03C-0902-3F4F-AA2C-0E89EC5AC7AE}" dt="2023-06-26T02:50:45.208" v="393" actId="478"/>
          <ac:spMkLst>
            <pc:docMk/>
            <pc:sldMk cId="3263066336" sldId="256"/>
            <ac:spMk id="8" creationId="{526C8D4F-B26B-0888-8B95-D046943853E2}"/>
          </ac:spMkLst>
        </pc:spChg>
        <pc:spChg chg="add mod">
          <ac:chgData name="SHI Qing" userId="14958df6-2a70-49ba-a6bb-0d84d535fa57" providerId="ADAL" clId="{53A2D03C-0902-3F4F-AA2C-0E89EC5AC7AE}" dt="2023-06-26T06:52:37.935" v="710"/>
          <ac:spMkLst>
            <pc:docMk/>
            <pc:sldMk cId="3263066336" sldId="256"/>
            <ac:spMk id="9" creationId="{41030246-9FB9-EADE-169D-CCBB0DFC54EE}"/>
          </ac:spMkLst>
        </pc:spChg>
        <pc:spChg chg="add mod">
          <ac:chgData name="SHI Qing" userId="14958df6-2a70-49ba-a6bb-0d84d535fa57" providerId="ADAL" clId="{53A2D03C-0902-3F4F-AA2C-0E89EC5AC7AE}" dt="2023-06-26T08:40:21.128" v="743" actId="14100"/>
          <ac:spMkLst>
            <pc:docMk/>
            <pc:sldMk cId="3263066336" sldId="256"/>
            <ac:spMk id="10" creationId="{D92855FC-1B31-63C7-7B2C-C8AE685C8519}"/>
          </ac:spMkLst>
        </pc:spChg>
        <pc:picChg chg="del mod">
          <ac:chgData name="SHI Qing" userId="14958df6-2a70-49ba-a6bb-0d84d535fa57" providerId="ADAL" clId="{53A2D03C-0902-3F4F-AA2C-0E89EC5AC7AE}" dt="2023-06-26T02:01:35.329" v="67" actId="478"/>
          <ac:picMkLst>
            <pc:docMk/>
            <pc:sldMk cId="3263066336" sldId="256"/>
            <ac:picMk id="3" creationId="{E98A13D0-4931-A7E9-EA9A-D89254B9F183}"/>
          </ac:picMkLst>
        </pc:picChg>
        <pc:picChg chg="add del mod">
          <ac:chgData name="SHI Qing" userId="14958df6-2a70-49ba-a6bb-0d84d535fa57" providerId="ADAL" clId="{53A2D03C-0902-3F4F-AA2C-0E89EC5AC7AE}" dt="2023-06-26T08:25:16.527" v="724" actId="478"/>
          <ac:picMkLst>
            <pc:docMk/>
            <pc:sldMk cId="3263066336" sldId="256"/>
            <ac:picMk id="4" creationId="{45913D19-6AA8-EB54-ED45-FB5B5FA55A7F}"/>
          </ac:picMkLst>
        </pc:picChg>
        <pc:picChg chg="del">
          <ac:chgData name="SHI Qing" userId="14958df6-2a70-49ba-a6bb-0d84d535fa57" providerId="ADAL" clId="{53A2D03C-0902-3F4F-AA2C-0E89EC5AC7AE}" dt="2023-06-26T02:01:35.870" v="68" actId="478"/>
          <ac:picMkLst>
            <pc:docMk/>
            <pc:sldMk cId="3263066336" sldId="256"/>
            <ac:picMk id="7" creationId="{7048FD2D-27F0-46FD-0A2A-7188721FE551}"/>
          </ac:picMkLst>
        </pc:picChg>
        <pc:picChg chg="add mod">
          <ac:chgData name="SHI Qing" userId="14958df6-2a70-49ba-a6bb-0d84d535fa57" providerId="ADAL" clId="{53A2D03C-0902-3F4F-AA2C-0E89EC5AC7AE}" dt="2023-06-26T08:25:22.851" v="726" actId="167"/>
          <ac:picMkLst>
            <pc:docMk/>
            <pc:sldMk cId="3263066336" sldId="256"/>
            <ac:picMk id="11" creationId="{FBCE620E-7187-0134-B4A8-5998B2F2E849}"/>
          </ac:picMkLst>
        </pc:picChg>
      </pc:sldChg>
      <pc:sldChg chg="addSp delSp modSp mod addAnim delAnim modAnim">
        <pc:chgData name="SHI Qing" userId="14958df6-2a70-49ba-a6bb-0d84d535fa57" providerId="ADAL" clId="{53A2D03C-0902-3F4F-AA2C-0E89EC5AC7AE}" dt="2023-06-27T14:43:04.205" v="925" actId="167"/>
        <pc:sldMkLst>
          <pc:docMk/>
          <pc:sldMk cId="341165154" sldId="258"/>
        </pc:sldMkLst>
        <pc:spChg chg="add mod">
          <ac:chgData name="SHI Qing" userId="14958df6-2a70-49ba-a6bb-0d84d535fa57" providerId="ADAL" clId="{53A2D03C-0902-3F4F-AA2C-0E89EC5AC7AE}" dt="2023-06-26T12:10:05.455" v="857" actId="14100"/>
          <ac:spMkLst>
            <pc:docMk/>
            <pc:sldMk cId="341165154" sldId="258"/>
            <ac:spMk id="5" creationId="{9354C02C-E238-F63C-05CE-56D2D014A676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6" creationId="{DA9EC355-474C-CABA-E348-2C654649BBEA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7" creationId="{3CA61309-DD56-EF18-D1F8-6FA053685593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8" creationId="{6AB938AC-0832-E2A2-2C66-789507E56511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9" creationId="{E1AD1DAF-DACF-2112-1F8C-B1721D3560D0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10" creationId="{39442096-F6CA-053B-E65E-9B2495E4994D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1" creationId="{25E2FF0D-D684-BFA1-A642-9DEE8E8D9951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2" creationId="{28BA4596-B1D6-BD01-5611-80DDE244491A}"/>
          </ac:spMkLst>
        </pc:spChg>
        <pc:spChg chg="add mod">
          <ac:chgData name="SHI Qing" userId="14958df6-2a70-49ba-a6bb-0d84d535fa57" providerId="ADAL" clId="{53A2D03C-0902-3F4F-AA2C-0E89EC5AC7AE}" dt="2023-06-26T12:10:23.636" v="860" actId="14100"/>
          <ac:spMkLst>
            <pc:docMk/>
            <pc:sldMk cId="341165154" sldId="258"/>
            <ac:spMk id="13" creationId="{D0E41267-E02D-985F-1668-318F88DF8076}"/>
          </ac:spMkLst>
        </pc:spChg>
        <pc:spChg chg="add mod">
          <ac:chgData name="SHI Qing" userId="14958df6-2a70-49ba-a6bb-0d84d535fa57" providerId="ADAL" clId="{53A2D03C-0902-3F4F-AA2C-0E89EC5AC7AE}" dt="2023-06-26T12:11:01.978" v="865" actId="14100"/>
          <ac:spMkLst>
            <pc:docMk/>
            <pc:sldMk cId="341165154" sldId="258"/>
            <ac:spMk id="14" creationId="{D66B0C5C-CB4B-F7AE-0AB2-528533573116}"/>
          </ac:spMkLst>
        </pc:spChg>
        <pc:spChg chg="add mod">
          <ac:chgData name="SHI Qing" userId="14958df6-2a70-49ba-a6bb-0d84d535fa57" providerId="ADAL" clId="{53A2D03C-0902-3F4F-AA2C-0E89EC5AC7AE}" dt="2023-06-26T12:11:52.078" v="869" actId="14100"/>
          <ac:spMkLst>
            <pc:docMk/>
            <pc:sldMk cId="341165154" sldId="258"/>
            <ac:spMk id="15" creationId="{5A4383C1-4960-361C-D309-5966BF9E6DA5}"/>
          </ac:spMkLst>
        </pc:spChg>
        <pc:spChg chg="add mod">
          <ac:chgData name="SHI Qing" userId="14958df6-2a70-49ba-a6bb-0d84d535fa57" providerId="ADAL" clId="{53A2D03C-0902-3F4F-AA2C-0E89EC5AC7AE}" dt="2023-06-26T12:12:36.974" v="882" actId="14100"/>
          <ac:spMkLst>
            <pc:docMk/>
            <pc:sldMk cId="341165154" sldId="258"/>
            <ac:spMk id="17" creationId="{D68B68C5-D0AA-9154-F220-332316E03973}"/>
          </ac:spMkLst>
        </pc:spChg>
        <pc:picChg chg="add del mod">
          <ac:chgData name="SHI Qing" userId="14958df6-2a70-49ba-a6bb-0d84d535fa57" providerId="ADAL" clId="{53A2D03C-0902-3F4F-AA2C-0E89EC5AC7AE}" dt="2023-06-27T14:40:13.938" v="914" actId="478"/>
          <ac:picMkLst>
            <pc:docMk/>
            <pc:sldMk cId="341165154" sldId="258"/>
            <ac:picMk id="2" creationId="{B41C4483-1076-7B47-B182-C5BEFF84D919}"/>
          </ac:picMkLst>
        </pc:picChg>
        <pc:picChg chg="add mod">
          <ac:chgData name="SHI Qing" userId="14958df6-2a70-49ba-a6bb-0d84d535fa57" providerId="ADAL" clId="{53A2D03C-0902-3F4F-AA2C-0E89EC5AC7AE}" dt="2023-06-27T14:42:44.067" v="924" actId="167"/>
          <ac:picMkLst>
            <pc:docMk/>
            <pc:sldMk cId="341165154" sldId="258"/>
            <ac:picMk id="3" creationId="{1A79DABA-5302-597F-BED6-189A2FCD8DEC}"/>
          </ac:picMkLst>
        </pc:picChg>
        <pc:picChg chg="add del mod">
          <ac:chgData name="SHI Qing" userId="14958df6-2a70-49ba-a6bb-0d84d535fa57" providerId="ADAL" clId="{53A2D03C-0902-3F4F-AA2C-0E89EC5AC7AE}" dt="2023-06-26T11:27:59.196" v="826" actId="478"/>
          <ac:picMkLst>
            <pc:docMk/>
            <pc:sldMk cId="341165154" sldId="258"/>
            <ac:picMk id="3" creationId="{6551291F-E900-84E0-C01C-CCC1A1FD9683}"/>
          </ac:picMkLst>
        </pc:picChg>
        <pc:picChg chg="add del mod">
          <ac:chgData name="SHI Qing" userId="14958df6-2a70-49ba-a6bb-0d84d535fa57" providerId="ADAL" clId="{53A2D03C-0902-3F4F-AA2C-0E89EC5AC7AE}" dt="2023-06-26T12:23:24.770" v="885" actId="478"/>
          <ac:picMkLst>
            <pc:docMk/>
            <pc:sldMk cId="341165154" sldId="258"/>
            <ac:picMk id="4" creationId="{B769F269-3D8C-35B8-CC6E-F17966676F97}"/>
          </ac:picMkLst>
        </pc:picChg>
        <pc:picChg chg="add del mod">
          <ac:chgData name="SHI Qing" userId="14958df6-2a70-49ba-a6bb-0d84d535fa57" providerId="ADAL" clId="{53A2D03C-0902-3F4F-AA2C-0E89EC5AC7AE}" dt="2023-06-26T12:12:07.567" v="871"/>
          <ac:picMkLst>
            <pc:docMk/>
            <pc:sldMk cId="341165154" sldId="258"/>
            <ac:picMk id="16" creationId="{AAD99D25-D189-942D-A0D0-1ED44D0E873A}"/>
          </ac:picMkLst>
        </pc:picChg>
        <pc:picChg chg="add del mod">
          <ac:chgData name="SHI Qing" userId="14958df6-2a70-49ba-a6bb-0d84d535fa57" providerId="ADAL" clId="{53A2D03C-0902-3F4F-AA2C-0E89EC5AC7AE}" dt="2023-06-27T05:52:51.948" v="894" actId="478"/>
          <ac:picMkLst>
            <pc:docMk/>
            <pc:sldMk cId="341165154" sldId="258"/>
            <ac:picMk id="19" creationId="{D0002FF1-DDDD-A245-538C-73E73189A026}"/>
          </ac:picMkLst>
        </pc:picChg>
        <pc:picChg chg="add del mod">
          <ac:chgData name="SHI Qing" userId="14958df6-2a70-49ba-a6bb-0d84d535fa57" providerId="ADAL" clId="{53A2D03C-0902-3F4F-AA2C-0E89EC5AC7AE}" dt="2023-06-27T14:38:17.034" v="904" actId="478"/>
          <ac:picMkLst>
            <pc:docMk/>
            <pc:sldMk cId="341165154" sldId="258"/>
            <ac:picMk id="20" creationId="{29CC20E5-EC03-D6C4-5D66-5410E8CF604C}"/>
          </ac:picMkLst>
        </pc:picChg>
      </pc:sldChg>
      <pc:sldChg chg="addSp delSp modSp mod modAnim modNotesTx">
        <pc:chgData name="SHI Qing" userId="14958df6-2a70-49ba-a6bb-0d84d535fa57" providerId="ADAL" clId="{53A2D03C-0902-3F4F-AA2C-0E89EC5AC7AE}" dt="2023-07-02T08:04:31.125" v="1040" actId="20577"/>
        <pc:sldMkLst>
          <pc:docMk/>
          <pc:sldMk cId="4287660399" sldId="259"/>
        </pc:sldMkLst>
        <pc:spChg chg="add del mod">
          <ac:chgData name="SHI Qing" userId="14958df6-2a70-49ba-a6bb-0d84d535fa57" providerId="ADAL" clId="{53A2D03C-0902-3F4F-AA2C-0E89EC5AC7AE}" dt="2023-06-26T02:25:11.696" v="95" actId="478"/>
          <ac:spMkLst>
            <pc:docMk/>
            <pc:sldMk cId="4287660399" sldId="259"/>
            <ac:spMk id="2" creationId="{15C048B3-FB83-70CE-C98B-8771B14C09B1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6" creationId="{137BCA19-84AC-74D4-B1DC-C49E843F8A95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7" creationId="{C708909D-DB81-5C04-5DB9-6FA0E74199BF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8" creationId="{F1365711-A609-CB5C-93D1-029BAB64B9B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17" creationId="{5290FA37-29C9-D105-F31D-E8D146FA32A4}"/>
          </ac:spMkLst>
        </pc:spChg>
        <pc:spChg chg="add del mod">
          <ac:chgData name="SHI Qing" userId="14958df6-2a70-49ba-a6bb-0d84d535fa57" providerId="ADAL" clId="{53A2D03C-0902-3F4F-AA2C-0E89EC5AC7AE}" dt="2023-06-26T02:31:30.538" v="142"/>
          <ac:spMkLst>
            <pc:docMk/>
            <pc:sldMk cId="4287660399" sldId="259"/>
            <ac:spMk id="18" creationId="{4791DFA4-E2F5-8691-BAAC-259CE1049B27}"/>
          </ac:spMkLst>
        </pc:spChg>
        <pc:spChg chg="mod">
          <ac:chgData name="SHI Qing" userId="14958df6-2a70-49ba-a6bb-0d84d535fa57" providerId="ADAL" clId="{53A2D03C-0902-3F4F-AA2C-0E89EC5AC7AE}" dt="2023-06-26T02:28:58.734" v="103" actId="14100"/>
          <ac:spMkLst>
            <pc:docMk/>
            <pc:sldMk cId="4287660399" sldId="259"/>
            <ac:spMk id="24" creationId="{0C069D11-ABE7-A1EA-141A-D9FAD698C0A6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29" creationId="{DECD9164-2C4D-B182-E5A8-9EF2A3625117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0" creationId="{8747A553-5964-AE6E-AAC8-0EB08952EEBD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1" creationId="{7AFC2879-932B-4485-5036-EA01C984CB62}"/>
          </ac:spMkLst>
        </pc:spChg>
        <pc:spChg chg="mod topLvl">
          <ac:chgData name="SHI Qing" userId="14958df6-2a70-49ba-a6bb-0d84d535fa57" providerId="ADAL" clId="{53A2D03C-0902-3F4F-AA2C-0E89EC5AC7AE}" dt="2023-06-26T02:41:05.172" v="303" actId="20577"/>
          <ac:spMkLst>
            <pc:docMk/>
            <pc:sldMk cId="4287660399" sldId="259"/>
            <ac:spMk id="32" creationId="{A28A8DF7-CB1E-C5EF-2541-9B02B495B969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3" creationId="{ED4C6C9A-EE03-C649-5807-156D1A02D069}"/>
          </ac:spMkLst>
        </pc:spChg>
        <pc:spChg chg="mod topLvl">
          <ac:chgData name="SHI Qing" userId="14958df6-2a70-49ba-a6bb-0d84d535fa57" providerId="ADAL" clId="{53A2D03C-0902-3F4F-AA2C-0E89EC5AC7AE}" dt="2023-06-26T02:41:08.819" v="307" actId="20577"/>
          <ac:spMkLst>
            <pc:docMk/>
            <pc:sldMk cId="4287660399" sldId="259"/>
            <ac:spMk id="34" creationId="{981A0A42-F72D-58FC-0884-AE4F549CDCC7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5" creationId="{BA2F1361-B943-1339-8125-AEB80E49342C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6" creationId="{71DCC86B-1383-DE6D-48CD-B3DB58B9BFD8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7" creationId="{58CADD14-142D-21C4-1170-448B0F2B5EDD}"/>
          </ac:spMkLst>
        </pc:spChg>
        <pc:spChg chg="add mod">
          <ac:chgData name="SHI Qing" userId="14958df6-2a70-49ba-a6bb-0d84d535fa57" providerId="ADAL" clId="{53A2D03C-0902-3F4F-AA2C-0E89EC5AC7AE}" dt="2023-07-02T08:04:31.125" v="1040" actId="20577"/>
          <ac:spMkLst>
            <pc:docMk/>
            <pc:sldMk cId="4287660399" sldId="259"/>
            <ac:spMk id="56" creationId="{F66F0C29-9582-9F9F-124F-FFC102EDE3C6}"/>
          </ac:spMkLst>
        </pc:spChg>
        <pc:spChg chg="add del mod">
          <ac:chgData name="SHI Qing" userId="14958df6-2a70-49ba-a6bb-0d84d535fa57" providerId="ADAL" clId="{53A2D03C-0902-3F4F-AA2C-0E89EC5AC7AE}" dt="2023-06-26T02:40:47.846" v="299"/>
          <ac:spMkLst>
            <pc:docMk/>
            <pc:sldMk cId="4287660399" sldId="259"/>
            <ac:spMk id="59" creationId="{A1DE6ABF-4E03-C0FF-80DC-79E091A9E5FB}"/>
          </ac:spMkLst>
        </pc:spChg>
        <pc:grpChg chg="del mod topLvl">
          <ac:chgData name="SHI Qing" userId="14958df6-2a70-49ba-a6bb-0d84d535fa57" providerId="ADAL" clId="{53A2D03C-0902-3F4F-AA2C-0E89EC5AC7AE}" dt="2023-06-26T02:33:31.464" v="172" actId="165"/>
          <ac:grpSpMkLst>
            <pc:docMk/>
            <pc:sldMk cId="4287660399" sldId="259"/>
            <ac:grpSpMk id="9" creationId="{C38A2F35-9D6C-08A8-6E4B-BFF7C3761879}"/>
          </ac:grpSpMkLst>
        </pc:grpChg>
        <pc:grpChg chg="del mod">
          <ac:chgData name="SHI Qing" userId="14958df6-2a70-49ba-a6bb-0d84d535fa57" providerId="ADAL" clId="{53A2D03C-0902-3F4F-AA2C-0E89EC5AC7AE}" dt="2023-06-26T02:33:24.655" v="171" actId="165"/>
          <ac:grpSpMkLst>
            <pc:docMk/>
            <pc:sldMk cId="4287660399" sldId="259"/>
            <ac:grpSpMk id="11" creationId="{59ECB6B4-FAD1-223C-7E83-AF38BB73EBE1}"/>
          </ac:grpSpMkLst>
        </pc:grpChg>
        <pc:grpChg chg="del">
          <ac:chgData name="SHI Qing" userId="14958df6-2a70-49ba-a6bb-0d84d535fa57" providerId="ADAL" clId="{53A2D03C-0902-3F4F-AA2C-0E89EC5AC7AE}" dt="2023-06-26T02:35:17.703" v="209" actId="165"/>
          <ac:grpSpMkLst>
            <pc:docMk/>
            <pc:sldMk cId="4287660399" sldId="259"/>
            <ac:grpSpMk id="12" creationId="{90A3BDA8-E407-B122-DB29-88E7AD15F536}"/>
          </ac:grpSpMkLst>
        </pc:grpChg>
        <pc:grpChg chg="add mod">
          <ac:chgData name="SHI Qing" userId="14958df6-2a70-49ba-a6bb-0d84d535fa57" providerId="ADAL" clId="{53A2D03C-0902-3F4F-AA2C-0E89EC5AC7AE}" dt="2023-06-26T02:40:19.817" v="294" actId="1035"/>
          <ac:grpSpMkLst>
            <pc:docMk/>
            <pc:sldMk cId="4287660399" sldId="259"/>
            <ac:grpSpMk id="58" creationId="{E2084A7E-9C2A-7541-ED2E-6B3160F09FD6}"/>
          </ac:grpSpMkLst>
        </pc:grpChg>
        <pc:grpChg chg="add mod">
          <ac:chgData name="SHI Qing" userId="14958df6-2a70-49ba-a6bb-0d84d535fa57" providerId="ADAL" clId="{53A2D03C-0902-3F4F-AA2C-0E89EC5AC7AE}" dt="2023-06-26T02:41:21.885" v="308" actId="164"/>
          <ac:grpSpMkLst>
            <pc:docMk/>
            <pc:sldMk cId="4287660399" sldId="259"/>
            <ac:grpSpMk id="60" creationId="{D538E452-CCDE-389C-6A40-7AD9627B35A9}"/>
          </ac:grpSpMkLst>
        </pc:grpChg>
        <pc:cxnChg chg="add del mod">
          <ac:chgData name="SHI Qing" userId="14958df6-2a70-49ba-a6bb-0d84d535fa57" providerId="ADAL" clId="{53A2D03C-0902-3F4F-AA2C-0E89EC5AC7AE}" dt="2023-06-26T02:31:30.301" v="140" actId="478"/>
          <ac:cxnSpMkLst>
            <pc:docMk/>
            <pc:sldMk cId="4287660399" sldId="259"/>
            <ac:cxnSpMk id="14" creationId="{F96C1E46-F88B-3B2A-951E-DEAB461C6F4B}"/>
          </ac:cxnSpMkLst>
        </pc:cxnChg>
        <pc:cxnChg chg="add del mod">
          <ac:chgData name="SHI Qing" userId="14958df6-2a70-49ba-a6bb-0d84d535fa57" providerId="ADAL" clId="{53A2D03C-0902-3F4F-AA2C-0E89EC5AC7AE}" dt="2023-06-26T02:31:32.145" v="143" actId="478"/>
          <ac:cxnSpMkLst>
            <pc:docMk/>
            <pc:sldMk cId="4287660399" sldId="259"/>
            <ac:cxnSpMk id="15" creationId="{09672B2F-E5D9-9362-D723-FEE28E0E2385}"/>
          </ac:cxnSpMkLst>
        </pc:cxnChg>
        <pc:cxnChg chg="add del mod">
          <ac:chgData name="SHI Qing" userId="14958df6-2a70-49ba-a6bb-0d84d535fa57" providerId="ADAL" clId="{53A2D03C-0902-3F4F-AA2C-0E89EC5AC7AE}" dt="2023-06-26T02:37:36.759" v="243" actId="478"/>
          <ac:cxnSpMkLst>
            <pc:docMk/>
            <pc:sldMk cId="4287660399" sldId="259"/>
            <ac:cxnSpMk id="22" creationId="{7612B401-2D52-91E7-6190-EEA6E59D0F1A}"/>
          </ac:cxnSpMkLst>
        </pc:cxnChg>
        <pc:cxnChg chg="mod">
          <ac:chgData name="SHI Qing" userId="14958df6-2a70-49ba-a6bb-0d84d535fa57" providerId="ADAL" clId="{53A2D03C-0902-3F4F-AA2C-0E89EC5AC7AE}" dt="2023-06-26T02:29:19.293" v="104" actId="1035"/>
          <ac:cxnSpMkLst>
            <pc:docMk/>
            <pc:sldMk cId="4287660399" sldId="259"/>
            <ac:cxnSpMk id="28" creationId="{6AE7A0E8-3D2E-E55B-C877-3C3656FD3CF6}"/>
          </ac:cxnSpMkLst>
        </pc:cxnChg>
        <pc:cxnChg chg="del mod">
          <ac:chgData name="SHI Qing" userId="14958df6-2a70-49ba-a6bb-0d84d535fa57" providerId="ADAL" clId="{53A2D03C-0902-3F4F-AA2C-0E89EC5AC7AE}" dt="2023-06-26T02:29:47.386" v="105" actId="478"/>
          <ac:cxnSpMkLst>
            <pc:docMk/>
            <pc:sldMk cId="4287660399" sldId="259"/>
            <ac:cxnSpMk id="39" creationId="{4D411E68-73D3-6148-3490-3E05F91CDD39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40" creationId="{239DBD51-6A14-FB63-9A3A-B5A65BF5AC97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49" creationId="{895F39C2-3062-3C87-F627-B530927E2F08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54" creationId="{BB834F79-1BD6-918A-4C58-F51B06464949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5" creationId="{87BC3A2B-7DE9-3A1E-CCEF-C4C6740A4495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7" creationId="{548AF864-847C-009F-0728-8B9B591D3AEA}"/>
          </ac:cxnSpMkLst>
        </pc:cxnChg>
      </pc:sldChg>
      <pc:sldChg chg="addSp delSp modSp mod">
        <pc:chgData name="SHI Qing" userId="14958df6-2a70-49ba-a6bb-0d84d535fa57" providerId="ADAL" clId="{53A2D03C-0902-3F4F-AA2C-0E89EC5AC7AE}" dt="2023-06-26T06:16:13.939" v="707" actId="1076"/>
        <pc:sldMkLst>
          <pc:docMk/>
          <pc:sldMk cId="3913440743" sldId="260"/>
        </pc:sldMkLst>
        <pc:spChg chg="mod">
          <ac:chgData name="SHI Qing" userId="14958df6-2a70-49ba-a6bb-0d84d535fa57" providerId="ADAL" clId="{53A2D03C-0902-3F4F-AA2C-0E89EC5AC7AE}" dt="2023-06-26T06:16:07.347" v="706" actId="1076"/>
          <ac:spMkLst>
            <pc:docMk/>
            <pc:sldMk cId="3913440743" sldId="260"/>
            <ac:spMk id="2" creationId="{F275D3FE-612F-3E2E-250C-6ACACBF8621D}"/>
          </ac:spMkLst>
        </pc:spChg>
        <pc:spChg chg="mod">
          <ac:chgData name="SHI Qing" userId="14958df6-2a70-49ba-a6bb-0d84d535fa57" providerId="ADAL" clId="{53A2D03C-0902-3F4F-AA2C-0E89EC5AC7AE}" dt="2023-06-26T06:16:13.939" v="707" actId="1076"/>
          <ac:spMkLst>
            <pc:docMk/>
            <pc:sldMk cId="3913440743" sldId="260"/>
            <ac:spMk id="3" creationId="{99655544-FC1B-0E90-B371-C473004C715E}"/>
          </ac:spMkLst>
        </pc:spChg>
        <pc:picChg chg="add del mod">
          <ac:chgData name="SHI Qing" userId="14958df6-2a70-49ba-a6bb-0d84d535fa57" providerId="ADAL" clId="{53A2D03C-0902-3F4F-AA2C-0E89EC5AC7AE}" dt="2023-06-26T02:52:49.580" v="397" actId="478"/>
          <ac:picMkLst>
            <pc:docMk/>
            <pc:sldMk cId="3913440743" sldId="260"/>
            <ac:picMk id="5" creationId="{95BF8D9D-1E34-8BA2-6234-227CC8A4E2F0}"/>
          </ac:picMkLst>
        </pc:picChg>
        <pc:picChg chg="add del mod">
          <ac:chgData name="SHI Qing" userId="14958df6-2a70-49ba-a6bb-0d84d535fa57" providerId="ADAL" clId="{53A2D03C-0902-3F4F-AA2C-0E89EC5AC7AE}" dt="2023-06-26T02:52:48.434" v="396" actId="478"/>
          <ac:picMkLst>
            <pc:docMk/>
            <pc:sldMk cId="3913440743" sldId="260"/>
            <ac:picMk id="7" creationId="{0BAD81C7-95D3-CAF4-9556-E566F08C0900}"/>
          </ac:picMkLst>
        </pc:picChg>
        <pc:picChg chg="add mod">
          <ac:chgData name="SHI Qing" userId="14958df6-2a70-49ba-a6bb-0d84d535fa57" providerId="ADAL" clId="{53A2D03C-0902-3F4F-AA2C-0E89EC5AC7AE}" dt="2023-06-26T05:24:42.839" v="565" actId="1076"/>
          <ac:picMkLst>
            <pc:docMk/>
            <pc:sldMk cId="3913440743" sldId="260"/>
            <ac:picMk id="9" creationId="{6A5470C8-EA97-3286-4B3B-D9B2625A2102}"/>
          </ac:picMkLst>
        </pc:picChg>
        <pc:picChg chg="add del mod">
          <ac:chgData name="SHI Qing" userId="14958df6-2a70-49ba-a6bb-0d84d535fa57" providerId="ADAL" clId="{53A2D03C-0902-3F4F-AA2C-0E89EC5AC7AE}" dt="2023-06-26T03:05:45.800" v="409" actId="478"/>
          <ac:picMkLst>
            <pc:docMk/>
            <pc:sldMk cId="3913440743" sldId="260"/>
            <ac:picMk id="11" creationId="{89FE3269-07EA-2D21-F004-44498BE28CCE}"/>
          </ac:picMkLst>
        </pc:picChg>
        <pc:picChg chg="add del mod">
          <ac:chgData name="SHI Qing" userId="14958df6-2a70-49ba-a6bb-0d84d535fa57" providerId="ADAL" clId="{53A2D03C-0902-3F4F-AA2C-0E89EC5AC7AE}" dt="2023-06-26T06:09:49.544" v="566" actId="478"/>
          <ac:picMkLst>
            <pc:docMk/>
            <pc:sldMk cId="3913440743" sldId="260"/>
            <ac:picMk id="13" creationId="{A419AA24-4CDF-2EEA-6A60-88D3A2338ED2}"/>
          </ac:picMkLst>
        </pc:picChg>
        <pc:picChg chg="add mod">
          <ac:chgData name="SHI Qing" userId="14958df6-2a70-49ba-a6bb-0d84d535fa57" providerId="ADAL" clId="{53A2D03C-0902-3F4F-AA2C-0E89EC5AC7AE}" dt="2023-06-26T06:11:22.462" v="705" actId="1038"/>
          <ac:picMkLst>
            <pc:docMk/>
            <pc:sldMk cId="3913440743" sldId="260"/>
            <ac:picMk id="15" creationId="{BFFE79BD-574C-7AA3-8415-D9896F916994}"/>
          </ac:picMkLst>
        </pc:picChg>
      </pc:sldChg>
      <pc:sldChg chg="addSp delSp modSp add mod">
        <pc:chgData name="SHI Qing" userId="14958df6-2a70-49ba-a6bb-0d84d535fa57" providerId="ADAL" clId="{53A2D03C-0902-3F4F-AA2C-0E89EC5AC7AE}" dt="2023-06-26T10:53:38.364" v="776" actId="1076"/>
        <pc:sldMkLst>
          <pc:docMk/>
          <pc:sldMk cId="363390749" sldId="265"/>
        </pc:sldMkLst>
        <pc:spChg chg="mod">
          <ac:chgData name="SHI Qing" userId="14958df6-2a70-49ba-a6bb-0d84d535fa57" providerId="ADAL" clId="{53A2D03C-0902-3F4F-AA2C-0E89EC5AC7AE}" dt="2023-06-26T10:53:38.364" v="776" actId="1076"/>
          <ac:spMkLst>
            <pc:docMk/>
            <pc:sldMk cId="363390749" sldId="265"/>
            <ac:spMk id="2" creationId="{F275D3FE-612F-3E2E-250C-6ACACBF8621D}"/>
          </ac:spMkLst>
        </pc:spChg>
        <pc:spChg chg="del">
          <ac:chgData name="SHI Qing" userId="14958df6-2a70-49ba-a6bb-0d84d535fa57" providerId="ADAL" clId="{53A2D03C-0902-3F4F-AA2C-0E89EC5AC7AE}" dt="2023-06-26T10:36:14.479" v="747" actId="478"/>
          <ac:spMkLst>
            <pc:docMk/>
            <pc:sldMk cId="363390749" sldId="265"/>
            <ac:spMk id="3" creationId="{99655544-FC1B-0E90-B371-C473004C715E}"/>
          </ac:spMkLst>
        </pc:spChg>
        <pc:spChg chg="add del mod">
          <ac:chgData name="SHI Qing" userId="14958df6-2a70-49ba-a6bb-0d84d535fa57" providerId="ADAL" clId="{53A2D03C-0902-3F4F-AA2C-0E89EC5AC7AE}" dt="2023-06-26T10:36:17.264" v="748" actId="478"/>
          <ac:spMkLst>
            <pc:docMk/>
            <pc:sldMk cId="363390749" sldId="265"/>
            <ac:spMk id="5" creationId="{65EDF882-BFF2-745B-2F00-7E5EBBE45321}"/>
          </ac:spMkLst>
        </pc:spChg>
        <pc:picChg chg="del">
          <ac:chgData name="SHI Qing" userId="14958df6-2a70-49ba-a6bb-0d84d535fa57" providerId="ADAL" clId="{53A2D03C-0902-3F4F-AA2C-0E89EC5AC7AE}" dt="2023-06-26T10:36:12.667" v="745" actId="478"/>
          <ac:picMkLst>
            <pc:docMk/>
            <pc:sldMk cId="363390749" sldId="265"/>
            <ac:picMk id="9" creationId="{6A5470C8-EA97-3286-4B3B-D9B2625A2102}"/>
          </ac:picMkLst>
        </pc:picChg>
        <pc:picChg chg="del">
          <ac:chgData name="SHI Qing" userId="14958df6-2a70-49ba-a6bb-0d84d535fa57" providerId="ADAL" clId="{53A2D03C-0902-3F4F-AA2C-0E89EC5AC7AE}" dt="2023-06-26T10:36:13.497" v="746" actId="478"/>
          <ac:picMkLst>
            <pc:docMk/>
            <pc:sldMk cId="363390749" sldId="265"/>
            <ac:picMk id="15" creationId="{BFFE79BD-574C-7AA3-8415-D9896F916994}"/>
          </ac:picMkLst>
        </pc:picChg>
      </pc:sldChg>
      <pc:sldChg chg="delSp add del mod">
        <pc:chgData name="SHI Qing" userId="14958df6-2a70-49ba-a6bb-0d84d535fa57" providerId="ADAL" clId="{53A2D03C-0902-3F4F-AA2C-0E89EC5AC7AE}" dt="2023-06-26T07:02:26.623" v="718" actId="2696"/>
        <pc:sldMkLst>
          <pc:docMk/>
          <pc:sldMk cId="3697227020" sldId="265"/>
        </pc:sldMkLst>
        <pc:spChg chg="del">
          <ac:chgData name="SHI Qing" userId="14958df6-2a70-49ba-a6bb-0d84d535fa57" providerId="ADAL" clId="{53A2D03C-0902-3F4F-AA2C-0E89EC5AC7AE}" dt="2023-06-26T02:50:53.257" v="395" actId="478"/>
          <ac:spMkLst>
            <pc:docMk/>
            <pc:sldMk cId="3697227020" sldId="265"/>
            <ac:spMk id="8" creationId="{526C8D4F-B26B-0888-8B95-D046943853E2}"/>
          </ac:spMkLst>
        </pc:spChg>
      </pc:sldChg>
      <pc:sldChg chg="delSp add del mod">
        <pc:chgData name="SHI Qing" userId="14958df6-2a70-49ba-a6bb-0d84d535fa57" providerId="ADAL" clId="{53A2D03C-0902-3F4F-AA2C-0E89EC5AC7AE}" dt="2023-06-26T07:02:25.771" v="717" actId="2696"/>
        <pc:sldMkLst>
          <pc:docMk/>
          <pc:sldMk cId="1256346408" sldId="266"/>
        </pc:sldMkLst>
        <pc:spChg chg="del">
          <ac:chgData name="SHI Qing" userId="14958df6-2a70-49ba-a6bb-0d84d535fa57" providerId="ADAL" clId="{53A2D03C-0902-3F4F-AA2C-0E89EC5AC7AE}" dt="2023-06-26T02:50:49.047" v="394" actId="478"/>
          <ac:spMkLst>
            <pc:docMk/>
            <pc:sldMk cId="1256346408" sldId="266"/>
            <ac:spMk id="6" creationId="{26D5CD7B-0E71-DE20-7DC0-89F3C02C6421}"/>
          </ac:spMkLst>
        </pc:spChg>
      </pc:sldChg>
      <pc:sldChg chg="modSp add mod">
        <pc:chgData name="SHI Qing" userId="14958df6-2a70-49ba-a6bb-0d84d535fa57" providerId="ADAL" clId="{53A2D03C-0902-3F4F-AA2C-0E89EC5AC7AE}" dt="2023-06-26T11:02:56.212" v="797" actId="20577"/>
        <pc:sldMkLst>
          <pc:docMk/>
          <pc:sldMk cId="3084076438" sldId="266"/>
        </pc:sldMkLst>
        <pc:spChg chg="mod">
          <ac:chgData name="SHI Qing" userId="14958df6-2a70-49ba-a6bb-0d84d535fa57" providerId="ADAL" clId="{53A2D03C-0902-3F4F-AA2C-0E89EC5AC7AE}" dt="2023-06-26T11:02:56.212" v="797" actId="20577"/>
          <ac:spMkLst>
            <pc:docMk/>
            <pc:sldMk cId="3084076438" sldId="266"/>
            <ac:spMk id="2" creationId="{F275D3FE-612F-3E2E-250C-6ACACBF8621D}"/>
          </ac:spMkLst>
        </pc:spChg>
      </pc:sldChg>
      <pc:sldChg chg="modSp add mod ord">
        <pc:chgData name="SHI Qing" userId="14958df6-2a70-49ba-a6bb-0d84d535fa57" providerId="ADAL" clId="{53A2D03C-0902-3F4F-AA2C-0E89EC5AC7AE}" dt="2023-06-26T11:14:07.145" v="820" actId="20577"/>
        <pc:sldMkLst>
          <pc:docMk/>
          <pc:sldMk cId="2091103319" sldId="267"/>
        </pc:sldMkLst>
        <pc:spChg chg="mod">
          <ac:chgData name="SHI Qing" userId="14958df6-2a70-49ba-a6bb-0d84d535fa57" providerId="ADAL" clId="{53A2D03C-0902-3F4F-AA2C-0E89EC5AC7AE}" dt="2023-06-26T11:14:07.145" v="820" actId="20577"/>
          <ac:spMkLst>
            <pc:docMk/>
            <pc:sldMk cId="2091103319" sldId="267"/>
            <ac:spMk id="2" creationId="{F275D3FE-612F-3E2E-250C-6ACACBF8621D}"/>
          </ac:spMkLst>
        </pc:spChg>
      </pc:sldChg>
      <pc:sldChg chg="add">
        <pc:chgData name="SHI Qing" userId="14958df6-2a70-49ba-a6bb-0d84d535fa57" providerId="ADAL" clId="{53A2D03C-0902-3F4F-AA2C-0E89EC5AC7AE}" dt="2023-06-26T11:27:43.688" v="825"/>
        <pc:sldMkLst>
          <pc:docMk/>
          <pc:sldMk cId="212763804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9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general visual analytics framework 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explainer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0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1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35701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1" dirty="0">
                <a:effectLst/>
                <a:latin typeface="Avenir Book" panose="02000503020000020003" pitchFamily="2" charset="0"/>
              </a:rPr>
              <a:t>TimeTuner</a:t>
            </a: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260" y="3781892"/>
            <a:ext cx="752348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dirty="0" err="1">
                <a:latin typeface="Avenir Book" panose="02000503020000020003" pitchFamily="2" charset="0"/>
                <a:cs typeface="Arial" panose="020B0604020202020204" pitchFamily="34" charset="0"/>
              </a:rPr>
              <a:t>Jianing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 Hao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Qing Shi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Yilin Ye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Wei Zeng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A5470C8-EA97-3286-4B3B-D9B2625A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54" y="3429000"/>
            <a:ext cx="5318177" cy="3758476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BFFE79BD-574C-7AA3-8415-D9896F91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006" y="4299882"/>
            <a:ext cx="3006961" cy="20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1: Background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CE620E-7187-0134-B4A8-5998B2F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400050"/>
            <a:ext cx="5016500" cy="6057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030246-9FB9-EADE-169D-CCBB0DFC54EE}"/>
              </a:ext>
            </a:extLst>
          </p:cNvPr>
          <p:cNvSpPr/>
          <p:nvPr/>
        </p:nvSpPr>
        <p:spPr>
          <a:xfrm>
            <a:off x="3445327" y="3463597"/>
            <a:ext cx="5301343" cy="3036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2855FC-1B31-63C7-7B2C-C8AE685C8519}"/>
              </a:ext>
            </a:extLst>
          </p:cNvPr>
          <p:cNvSpPr/>
          <p:nvPr/>
        </p:nvSpPr>
        <p:spPr>
          <a:xfrm>
            <a:off x="3445326" y="357712"/>
            <a:ext cx="5301343" cy="3089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2084A7E-9C2A-7541-ED2E-6B3160F09FD6}"/>
              </a:ext>
            </a:extLst>
          </p:cNvPr>
          <p:cNvGrpSpPr/>
          <p:nvPr/>
        </p:nvGrpSpPr>
        <p:grpSpPr>
          <a:xfrm>
            <a:off x="2111198" y="2461227"/>
            <a:ext cx="10277352" cy="2251937"/>
            <a:chOff x="2111198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6287181" y="2867723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6394866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6394867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6287181" y="4361595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6394867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cxnSpLocks/>
              <a:stCxn id="36" idx="4"/>
              <a:endCxn id="33" idx="2"/>
            </p:cNvCxnSpPr>
            <p:nvPr/>
          </p:nvCxnSpPr>
          <p:spPr>
            <a:xfrm rot="16200000" flipH="1">
              <a:off x="5459599" y="3600527"/>
              <a:ext cx="659473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5438650" y="2787078"/>
              <a:ext cx="701370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37BCA19-84AC-74D4-B1DC-C49E843F8A95}"/>
                </a:ext>
              </a:extLst>
            </p:cNvPr>
            <p:cNvSpPr/>
            <p:nvPr/>
          </p:nvSpPr>
          <p:spPr>
            <a:xfrm>
              <a:off x="2111198" y="3467885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6C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Representation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FC2879-932B-4485-5036-EA01C984CB62}"/>
                </a:ext>
              </a:extLst>
            </p:cNvPr>
            <p:cNvSpPr/>
            <p:nvPr/>
          </p:nvSpPr>
          <p:spPr>
            <a:xfrm>
              <a:off x="6287180" y="3635607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CC86B-1383-DE6D-48CD-B3DB58B9BFD8}"/>
                </a:ext>
              </a:extLst>
            </p:cNvPr>
            <p:cNvSpPr/>
            <p:nvPr/>
          </p:nvSpPr>
          <p:spPr>
            <a:xfrm>
              <a:off x="5224975" y="3635608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8AF864-847C-009F-0728-8B9B591D3AE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5358004" y="3702122"/>
              <a:ext cx="929176" cy="1"/>
            </a:xfrm>
            <a:prstGeom prst="line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11484" y="1357626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538E452-CCDE-389C-6A40-7AD9627B35A9}"/>
              </a:ext>
            </a:extLst>
          </p:cNvPr>
          <p:cNvGrpSpPr/>
          <p:nvPr/>
        </p:nvGrpSpPr>
        <p:grpSpPr>
          <a:xfrm>
            <a:off x="2111198" y="5102907"/>
            <a:ext cx="10210841" cy="1017648"/>
            <a:chOff x="2111198" y="5102907"/>
            <a:chExt cx="10210841" cy="101764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2111198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6394866" y="5689668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6287181" y="5838598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5219057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290FA37-29C9-D105-F31D-E8D146FA32A4}"/>
                </a:ext>
              </a:extLst>
            </p:cNvPr>
            <p:cNvSpPr/>
            <p:nvPr/>
          </p:nvSpPr>
          <p:spPr>
            <a:xfrm>
              <a:off x="6287392" y="5227753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239DBD51-6A14-FB63-9A3A-B5A65BF5AC97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rot="16200000" flipH="1">
              <a:off x="5681192" y="5271202"/>
              <a:ext cx="239490" cy="1030731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B834F79-1BD6-918A-4C58-F51B06464949}"/>
                </a:ext>
              </a:extLst>
            </p:cNvPr>
            <p:cNvCxnSpPr>
              <a:stCxn id="37" idx="0"/>
              <a:endCxn id="17" idx="2"/>
            </p:cNvCxnSpPr>
            <p:nvPr/>
          </p:nvCxnSpPr>
          <p:spPr>
            <a:xfrm rot="5400000" flipH="1" flipV="1">
              <a:off x="5666719" y="4913121"/>
              <a:ext cx="239526" cy="1001820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66F0C29-9582-9F9F-124F-FFC102EDE3C6}"/>
                </a:ext>
              </a:extLst>
            </p:cNvPr>
            <p:cNvSpPr txBox="1"/>
            <p:nvPr/>
          </p:nvSpPr>
          <p:spPr>
            <a:xfrm>
              <a:off x="6394867" y="5102907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latin typeface="Avenir Book" panose="02000503020000020003" pitchFamily="2" charset="0"/>
                  <a:cs typeface="Arial" panose="020B0604020202020204" pitchFamily="34" charset="0"/>
                </a:rPr>
                <a:t>Overview </a:t>
              </a:r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the overall patterns of predictions.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2: Visual Interface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92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Visual</a:t>
            </a:r>
            <a:r>
              <a:rPr lang="zh-CN" altLang="en-US" sz="280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79DABA-5302-597F-BED6-189A2FCD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6" y="-1"/>
            <a:ext cx="12204000" cy="6864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54C02C-E238-F63C-05CE-56D2D014A676}"/>
              </a:ext>
            </a:extLst>
          </p:cNvPr>
          <p:cNvSpPr/>
          <p:nvPr/>
        </p:nvSpPr>
        <p:spPr>
          <a:xfrm>
            <a:off x="6875" y="282727"/>
            <a:ext cx="1918178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41267-E02D-985F-1668-318F88DF8076}"/>
              </a:ext>
            </a:extLst>
          </p:cNvPr>
          <p:cNvSpPr/>
          <p:nvPr/>
        </p:nvSpPr>
        <p:spPr>
          <a:xfrm>
            <a:off x="1931927" y="282727"/>
            <a:ext cx="3190087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6B0C5C-CB4B-F7AE-0AB2-528533573116}"/>
              </a:ext>
            </a:extLst>
          </p:cNvPr>
          <p:cNvSpPr/>
          <p:nvPr/>
        </p:nvSpPr>
        <p:spPr>
          <a:xfrm>
            <a:off x="5122014" y="282726"/>
            <a:ext cx="7063112" cy="2934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4383C1-4960-361C-D309-5966BF9E6DA5}"/>
              </a:ext>
            </a:extLst>
          </p:cNvPr>
          <p:cNvSpPr/>
          <p:nvPr/>
        </p:nvSpPr>
        <p:spPr>
          <a:xfrm>
            <a:off x="6874" y="3616348"/>
            <a:ext cx="5115139" cy="32416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8B68C5-D0AA-9154-F220-332316E03973}"/>
              </a:ext>
            </a:extLst>
          </p:cNvPr>
          <p:cNvSpPr/>
          <p:nvPr/>
        </p:nvSpPr>
        <p:spPr>
          <a:xfrm>
            <a:off x="5128887" y="3217586"/>
            <a:ext cx="7063112" cy="3640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6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3: Case Study 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336</Words>
  <Application>Microsoft Macintosh PowerPoint</Application>
  <PresentationFormat>宽屏</PresentationFormat>
  <Paragraphs>47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Part 1: Background</vt:lpstr>
      <vt:lpstr>PowerPoint 演示文稿</vt:lpstr>
      <vt:lpstr>PowerPoint 演示文稿</vt:lpstr>
      <vt:lpstr>PowerPoint 演示文稿</vt:lpstr>
      <vt:lpstr>Part 2: Visual Interface</vt:lpstr>
      <vt:lpstr>PowerPoint 演示文稿</vt:lpstr>
      <vt:lpstr>PowerPoint 演示文稿</vt:lpstr>
      <vt:lpstr>Part 3: Case Study 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2023-07-02T08:04:33Z</dcterms:modified>
</cp:coreProperties>
</file>