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56" r:id="rId4"/>
    <p:sldId id="259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AE3D9"/>
    <a:srgbClr val="61C0BF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8"/>
    <p:restoredTop sz="83476" autoAdjust="0"/>
  </p:normalViewPr>
  <p:slideViewPr>
    <p:cSldViewPr snapToGrid="0">
      <p:cViewPr varScale="1">
        <p:scale>
          <a:sx n="172" d="100"/>
          <a:sy n="172" d="100"/>
        </p:scale>
        <p:origin x="2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visual analytics system,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data levels: Variable Level,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17240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TimeTuner: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825" y="3992880"/>
            <a:ext cx="305435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Submission ID: 1321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8A13D0-4931-A7E9-EA9A-D89254B9F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18" b="1"/>
          <a:stretch/>
        </p:blipFill>
        <p:spPr>
          <a:xfrm>
            <a:off x="3740542" y="3429000"/>
            <a:ext cx="5070520" cy="33395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8FD2D-27F0-46FD-0A2A-7188721FE5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30"/>
          <a:stretch/>
        </p:blipFill>
        <p:spPr>
          <a:xfrm>
            <a:off x="3740542" y="353654"/>
            <a:ext cx="5070520" cy="30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A3BDA8-E407-B122-DB29-88E7AD15F536}"/>
              </a:ext>
            </a:extLst>
          </p:cNvPr>
          <p:cNvGrpSpPr/>
          <p:nvPr/>
        </p:nvGrpSpPr>
        <p:grpSpPr>
          <a:xfrm>
            <a:off x="2111198" y="5380965"/>
            <a:ext cx="10277352" cy="435345"/>
            <a:chOff x="1226535" y="5380965"/>
            <a:chExt cx="10277352" cy="43534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1226535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5576715" y="5380965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5402518" y="5533795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4290850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D411E68-73D3-6148-3490-3E05F91CDD39}"/>
                </a:ext>
              </a:extLst>
            </p:cNvPr>
            <p:cNvCxnSpPr>
              <a:stCxn id="37" idx="6"/>
              <a:endCxn id="35" idx="2"/>
            </p:cNvCxnSpPr>
            <p:nvPr/>
          </p:nvCxnSpPr>
          <p:spPr>
            <a:xfrm>
              <a:off x="4423879" y="5600309"/>
              <a:ext cx="978639" cy="1"/>
            </a:xfrm>
            <a:prstGeom prst="line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9ECB6B4-FAD1-223C-7E83-AF38BB73EBE1}"/>
              </a:ext>
            </a:extLst>
          </p:cNvPr>
          <p:cNvGrpSpPr/>
          <p:nvPr/>
        </p:nvGrpSpPr>
        <p:grpSpPr>
          <a:xfrm>
            <a:off x="2111198" y="2700716"/>
            <a:ext cx="10277352" cy="2251937"/>
            <a:chOff x="1226535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5402518" y="2867723"/>
              <a:ext cx="133029" cy="133029"/>
            </a:xfrm>
            <a:prstGeom prst="ellipse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5510203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5510204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&amp;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5402518" y="4361595"/>
              <a:ext cx="133029" cy="133029"/>
            </a:xfrm>
            <a:prstGeom prst="ellipse">
              <a:avLst/>
            </a:prstGeom>
            <a:solidFill>
              <a:srgbClr val="FAE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5510204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&amp;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stCxn id="36" idx="4"/>
              <a:endCxn id="33" idx="2"/>
            </p:cNvCxnSpPr>
            <p:nvPr/>
          </p:nvCxnSpPr>
          <p:spPr>
            <a:xfrm rot="16200000" flipH="1">
              <a:off x="4569493" y="3595084"/>
              <a:ext cx="659473" cy="1006577"/>
            </a:xfrm>
            <a:prstGeom prst="bentConnector2">
              <a:avLst/>
            </a:prstGeom>
            <a:ln w="38100">
              <a:solidFill>
                <a:srgbClr val="FAE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4548544" y="2781635"/>
              <a:ext cx="701370" cy="1006577"/>
            </a:xfrm>
            <a:prstGeom prst="bentConnector2">
              <a:avLst/>
            </a:prstGeom>
            <a:ln w="38100">
              <a:solidFill>
                <a:srgbClr val="FAE3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38A2F35-9D6C-08A8-6E4B-BFF7C3761879}"/>
                </a:ext>
              </a:extLst>
            </p:cNvPr>
            <p:cNvGrpSpPr/>
            <p:nvPr/>
          </p:nvGrpSpPr>
          <p:grpSpPr>
            <a:xfrm>
              <a:off x="1226535" y="3467885"/>
              <a:ext cx="4309011" cy="432000"/>
              <a:chOff x="557465" y="3304337"/>
              <a:chExt cx="4309011" cy="432000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137BCA19-84AC-74D4-B1DC-C49E843F8A95}"/>
                  </a:ext>
                </a:extLst>
              </p:cNvPr>
              <p:cNvSpPr/>
              <p:nvPr/>
            </p:nvSpPr>
            <p:spPr>
              <a:xfrm>
                <a:off x="557465" y="3304337"/>
                <a:ext cx="3135281" cy="43200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AE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Avenir Book" panose="02000503020000020003" pitchFamily="2" charset="0"/>
                    <a:cs typeface="Arial" panose="020B0604020202020204" pitchFamily="34" charset="0"/>
                  </a:rPr>
                  <a:t>Representation Level</a:t>
                </a:r>
                <a:endParaRPr lang="zh-CN" altLang="en-US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AFC2879-932B-4485-5036-EA01C984CB62}"/>
                  </a:ext>
                </a:extLst>
              </p:cNvPr>
              <p:cNvSpPr/>
              <p:nvPr/>
            </p:nvSpPr>
            <p:spPr>
              <a:xfrm>
                <a:off x="4733447" y="3472059"/>
                <a:ext cx="133029" cy="133029"/>
              </a:xfrm>
              <a:prstGeom prst="ellipse">
                <a:avLst/>
              </a:prstGeom>
              <a:solidFill>
                <a:srgbClr val="FAE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venir Book" panose="02000503020000020003" pitchFamily="2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71DCC86B-1383-DE6D-48CD-B3DB58B9BFD8}"/>
                  </a:ext>
                </a:extLst>
              </p:cNvPr>
              <p:cNvSpPr/>
              <p:nvPr/>
            </p:nvSpPr>
            <p:spPr>
              <a:xfrm>
                <a:off x="3660356" y="3472060"/>
                <a:ext cx="133029" cy="133029"/>
              </a:xfrm>
              <a:prstGeom prst="ellipse">
                <a:avLst/>
              </a:prstGeom>
              <a:solidFill>
                <a:srgbClr val="FAE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48AF864-847C-009F-0728-8B9B591D3AEA}"/>
                  </a:ext>
                </a:extLst>
              </p:cNvPr>
              <p:cNvCxnSpPr>
                <a:stCxn id="36" idx="6"/>
                <a:endCxn id="31" idx="2"/>
              </p:cNvCxnSpPr>
              <p:nvPr/>
            </p:nvCxnSpPr>
            <p:spPr>
              <a:xfrm flipV="1">
                <a:off x="3793385" y="3538574"/>
                <a:ext cx="940062" cy="1"/>
              </a:xfrm>
              <a:prstGeom prst="line">
                <a:avLst/>
              </a:prstGeom>
              <a:ln w="38100">
                <a:solidFill>
                  <a:srgbClr val="FAE3D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stCxn id="16" idx="4"/>
              <a:endCxn id="24" idx="2"/>
            </p:cNvCxnSpPr>
            <p:nvPr/>
          </p:nvCxnSpPr>
          <p:spPr>
            <a:xfrm rot="16200000" flipH="1">
              <a:off x="4811484" y="1368512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287</Words>
  <Application>Microsoft Macintosh PowerPoint</Application>
  <PresentationFormat>宽屏</PresentationFormat>
  <Paragraphs>37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PowerPoint 演示文稿</vt:lpstr>
      <vt:lpstr>PowerPoint 演示文稿</vt:lpstr>
      <vt:lpstr>PowerPoint 演示文稿</vt:lpstr>
      <vt:lpstr>PowerPoint 演示文稿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14</cp:revision>
  <dcterms:created xsi:type="dcterms:W3CDTF">2023-03-29T04:05:28Z</dcterms:created>
  <dcterms:modified xsi:type="dcterms:W3CDTF">2023-04-01T05:31:32Z</dcterms:modified>
</cp:coreProperties>
</file>