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65" r:id="rId3"/>
    <p:sldId id="257" r:id="rId4"/>
    <p:sldId id="256" r:id="rId5"/>
    <p:sldId id="259" r:id="rId6"/>
    <p:sldId id="266" r:id="rId7"/>
    <p:sldId id="258" r:id="rId8"/>
    <p:sldId id="268" r:id="rId9"/>
    <p:sldId id="267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C0BF"/>
    <a:srgbClr val="F6CE66"/>
    <a:srgbClr val="2F528F"/>
    <a:srgbClr val="FAE3D9"/>
    <a:srgbClr val="FFB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2D03C-0902-3F4F-AA2C-0E89EC5AC7AE}" v="80" dt="2023-06-28T11:57:22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52671" autoAdjust="0"/>
  </p:normalViewPr>
  <p:slideViewPr>
    <p:cSldViewPr snapToGrid="0">
      <p:cViewPr varScale="1">
        <p:scale>
          <a:sx n="71" d="100"/>
          <a:sy n="71" d="100"/>
        </p:scale>
        <p:origin x="2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 Qing" userId="14958df6-2a70-49ba-a6bb-0d84d535fa57" providerId="ADAL" clId="{53A2D03C-0902-3F4F-AA2C-0E89EC5AC7AE}"/>
    <pc:docChg chg="undo redo custSel addSld delSld modSld sldOrd">
      <pc:chgData name="SHI Qing" userId="14958df6-2a70-49ba-a6bb-0d84d535fa57" providerId="ADAL" clId="{53A2D03C-0902-3F4F-AA2C-0E89EC5AC7AE}" dt="2023-06-30T04:41:27.306" v="1015" actId="20577"/>
      <pc:docMkLst>
        <pc:docMk/>
      </pc:docMkLst>
      <pc:sldChg chg="addSp delSp modSp mod delAnim modAnim modNotesTx">
        <pc:chgData name="SHI Qing" userId="14958df6-2a70-49ba-a6bb-0d84d535fa57" providerId="ADAL" clId="{53A2D03C-0902-3F4F-AA2C-0E89EC5AC7AE}" dt="2023-06-30T04:41:27.306" v="1015" actId="20577"/>
        <pc:sldMkLst>
          <pc:docMk/>
          <pc:sldMk cId="3263066336" sldId="256"/>
        </pc:sldMkLst>
        <pc:spChg chg="add del mod">
          <ac:chgData name="SHI Qing" userId="14958df6-2a70-49ba-a6bb-0d84d535fa57" providerId="ADAL" clId="{53A2D03C-0902-3F4F-AA2C-0E89EC5AC7AE}" dt="2023-06-26T02:50:44.435" v="392" actId="478"/>
          <ac:spMkLst>
            <pc:docMk/>
            <pc:sldMk cId="3263066336" sldId="256"/>
            <ac:spMk id="6" creationId="{26D5CD7B-0E71-DE20-7DC0-89F3C02C6421}"/>
          </ac:spMkLst>
        </pc:spChg>
        <pc:spChg chg="add del mod">
          <ac:chgData name="SHI Qing" userId="14958df6-2a70-49ba-a6bb-0d84d535fa57" providerId="ADAL" clId="{53A2D03C-0902-3F4F-AA2C-0E89EC5AC7AE}" dt="2023-06-26T02:50:45.208" v="393" actId="478"/>
          <ac:spMkLst>
            <pc:docMk/>
            <pc:sldMk cId="3263066336" sldId="256"/>
            <ac:spMk id="8" creationId="{526C8D4F-B26B-0888-8B95-D046943853E2}"/>
          </ac:spMkLst>
        </pc:spChg>
        <pc:spChg chg="add mod">
          <ac:chgData name="SHI Qing" userId="14958df6-2a70-49ba-a6bb-0d84d535fa57" providerId="ADAL" clId="{53A2D03C-0902-3F4F-AA2C-0E89EC5AC7AE}" dt="2023-06-26T06:52:37.935" v="710"/>
          <ac:spMkLst>
            <pc:docMk/>
            <pc:sldMk cId="3263066336" sldId="256"/>
            <ac:spMk id="9" creationId="{41030246-9FB9-EADE-169D-CCBB0DFC54EE}"/>
          </ac:spMkLst>
        </pc:spChg>
        <pc:spChg chg="add mod">
          <ac:chgData name="SHI Qing" userId="14958df6-2a70-49ba-a6bb-0d84d535fa57" providerId="ADAL" clId="{53A2D03C-0902-3F4F-AA2C-0E89EC5AC7AE}" dt="2023-06-26T08:40:21.128" v="743" actId="14100"/>
          <ac:spMkLst>
            <pc:docMk/>
            <pc:sldMk cId="3263066336" sldId="256"/>
            <ac:spMk id="10" creationId="{D92855FC-1B31-63C7-7B2C-C8AE685C8519}"/>
          </ac:spMkLst>
        </pc:spChg>
        <pc:picChg chg="del mod">
          <ac:chgData name="SHI Qing" userId="14958df6-2a70-49ba-a6bb-0d84d535fa57" providerId="ADAL" clId="{53A2D03C-0902-3F4F-AA2C-0E89EC5AC7AE}" dt="2023-06-26T02:01:35.329" v="67" actId="478"/>
          <ac:picMkLst>
            <pc:docMk/>
            <pc:sldMk cId="3263066336" sldId="256"/>
            <ac:picMk id="3" creationId="{E98A13D0-4931-A7E9-EA9A-D89254B9F183}"/>
          </ac:picMkLst>
        </pc:picChg>
        <pc:picChg chg="add del mod">
          <ac:chgData name="SHI Qing" userId="14958df6-2a70-49ba-a6bb-0d84d535fa57" providerId="ADAL" clId="{53A2D03C-0902-3F4F-AA2C-0E89EC5AC7AE}" dt="2023-06-26T08:25:16.527" v="724" actId="478"/>
          <ac:picMkLst>
            <pc:docMk/>
            <pc:sldMk cId="3263066336" sldId="256"/>
            <ac:picMk id="4" creationId="{45913D19-6AA8-EB54-ED45-FB5B5FA55A7F}"/>
          </ac:picMkLst>
        </pc:picChg>
        <pc:picChg chg="del">
          <ac:chgData name="SHI Qing" userId="14958df6-2a70-49ba-a6bb-0d84d535fa57" providerId="ADAL" clId="{53A2D03C-0902-3F4F-AA2C-0E89EC5AC7AE}" dt="2023-06-26T02:01:35.870" v="68" actId="478"/>
          <ac:picMkLst>
            <pc:docMk/>
            <pc:sldMk cId="3263066336" sldId="256"/>
            <ac:picMk id="7" creationId="{7048FD2D-27F0-46FD-0A2A-7188721FE551}"/>
          </ac:picMkLst>
        </pc:picChg>
        <pc:picChg chg="add mod">
          <ac:chgData name="SHI Qing" userId="14958df6-2a70-49ba-a6bb-0d84d535fa57" providerId="ADAL" clId="{53A2D03C-0902-3F4F-AA2C-0E89EC5AC7AE}" dt="2023-06-26T08:25:22.851" v="726" actId="167"/>
          <ac:picMkLst>
            <pc:docMk/>
            <pc:sldMk cId="3263066336" sldId="256"/>
            <ac:picMk id="11" creationId="{FBCE620E-7187-0134-B4A8-5998B2F2E849}"/>
          </ac:picMkLst>
        </pc:picChg>
      </pc:sldChg>
      <pc:sldChg chg="addSp delSp modSp mod addAnim delAnim modAnim">
        <pc:chgData name="SHI Qing" userId="14958df6-2a70-49ba-a6bb-0d84d535fa57" providerId="ADAL" clId="{53A2D03C-0902-3F4F-AA2C-0E89EC5AC7AE}" dt="2023-06-27T14:43:04.205" v="925" actId="167"/>
        <pc:sldMkLst>
          <pc:docMk/>
          <pc:sldMk cId="341165154" sldId="258"/>
        </pc:sldMkLst>
        <pc:spChg chg="add mod">
          <ac:chgData name="SHI Qing" userId="14958df6-2a70-49ba-a6bb-0d84d535fa57" providerId="ADAL" clId="{53A2D03C-0902-3F4F-AA2C-0E89EC5AC7AE}" dt="2023-06-26T12:10:05.455" v="857" actId="14100"/>
          <ac:spMkLst>
            <pc:docMk/>
            <pc:sldMk cId="341165154" sldId="258"/>
            <ac:spMk id="5" creationId="{9354C02C-E238-F63C-05CE-56D2D014A676}"/>
          </ac:spMkLst>
        </pc:spChg>
        <pc:spChg chg="del">
          <ac:chgData name="SHI Qing" userId="14958df6-2a70-49ba-a6bb-0d84d535fa57" providerId="ADAL" clId="{53A2D03C-0902-3F4F-AA2C-0E89EC5AC7AE}" dt="2023-06-26T11:27:59.196" v="826" actId="478"/>
          <ac:spMkLst>
            <pc:docMk/>
            <pc:sldMk cId="341165154" sldId="258"/>
            <ac:spMk id="6" creationId="{DA9EC355-474C-CABA-E348-2C654649BBEA}"/>
          </ac:spMkLst>
        </pc:spChg>
        <pc:spChg chg="del">
          <ac:chgData name="SHI Qing" userId="14958df6-2a70-49ba-a6bb-0d84d535fa57" providerId="ADAL" clId="{53A2D03C-0902-3F4F-AA2C-0E89EC5AC7AE}" dt="2023-06-26T11:27:59.196" v="826" actId="478"/>
          <ac:spMkLst>
            <pc:docMk/>
            <pc:sldMk cId="341165154" sldId="258"/>
            <ac:spMk id="7" creationId="{3CA61309-DD56-EF18-D1F8-6FA053685593}"/>
          </ac:spMkLst>
        </pc:spChg>
        <pc:spChg chg="del">
          <ac:chgData name="SHI Qing" userId="14958df6-2a70-49ba-a6bb-0d84d535fa57" providerId="ADAL" clId="{53A2D03C-0902-3F4F-AA2C-0E89EC5AC7AE}" dt="2023-06-26T11:27:59.196" v="826" actId="478"/>
          <ac:spMkLst>
            <pc:docMk/>
            <pc:sldMk cId="341165154" sldId="258"/>
            <ac:spMk id="8" creationId="{6AB938AC-0832-E2A2-2C66-789507E56511}"/>
          </ac:spMkLst>
        </pc:spChg>
        <pc:spChg chg="del">
          <ac:chgData name="SHI Qing" userId="14958df6-2a70-49ba-a6bb-0d84d535fa57" providerId="ADAL" clId="{53A2D03C-0902-3F4F-AA2C-0E89EC5AC7AE}" dt="2023-06-26T11:27:59.196" v="826" actId="478"/>
          <ac:spMkLst>
            <pc:docMk/>
            <pc:sldMk cId="341165154" sldId="258"/>
            <ac:spMk id="9" creationId="{E1AD1DAF-DACF-2112-1F8C-B1721D3560D0}"/>
          </ac:spMkLst>
        </pc:spChg>
        <pc:spChg chg="del">
          <ac:chgData name="SHI Qing" userId="14958df6-2a70-49ba-a6bb-0d84d535fa57" providerId="ADAL" clId="{53A2D03C-0902-3F4F-AA2C-0E89EC5AC7AE}" dt="2023-06-26T11:27:59.196" v="826" actId="478"/>
          <ac:spMkLst>
            <pc:docMk/>
            <pc:sldMk cId="341165154" sldId="258"/>
            <ac:spMk id="10" creationId="{39442096-F6CA-053B-E65E-9B2495E4994D}"/>
          </ac:spMkLst>
        </pc:spChg>
        <pc:spChg chg="mod">
          <ac:chgData name="SHI Qing" userId="14958df6-2a70-49ba-a6bb-0d84d535fa57" providerId="ADAL" clId="{53A2D03C-0902-3F4F-AA2C-0E89EC5AC7AE}" dt="2023-06-27T14:43:04.205" v="925" actId="167"/>
          <ac:spMkLst>
            <pc:docMk/>
            <pc:sldMk cId="341165154" sldId="258"/>
            <ac:spMk id="11" creationId="{25E2FF0D-D684-BFA1-A642-9DEE8E8D9951}"/>
          </ac:spMkLst>
        </pc:spChg>
        <pc:spChg chg="mod">
          <ac:chgData name="SHI Qing" userId="14958df6-2a70-49ba-a6bb-0d84d535fa57" providerId="ADAL" clId="{53A2D03C-0902-3F4F-AA2C-0E89EC5AC7AE}" dt="2023-06-27T14:43:04.205" v="925" actId="167"/>
          <ac:spMkLst>
            <pc:docMk/>
            <pc:sldMk cId="341165154" sldId="258"/>
            <ac:spMk id="12" creationId="{28BA4596-B1D6-BD01-5611-80DDE244491A}"/>
          </ac:spMkLst>
        </pc:spChg>
        <pc:spChg chg="add mod">
          <ac:chgData name="SHI Qing" userId="14958df6-2a70-49ba-a6bb-0d84d535fa57" providerId="ADAL" clId="{53A2D03C-0902-3F4F-AA2C-0E89EC5AC7AE}" dt="2023-06-26T12:10:23.636" v="860" actId="14100"/>
          <ac:spMkLst>
            <pc:docMk/>
            <pc:sldMk cId="341165154" sldId="258"/>
            <ac:spMk id="13" creationId="{D0E41267-E02D-985F-1668-318F88DF8076}"/>
          </ac:spMkLst>
        </pc:spChg>
        <pc:spChg chg="add mod">
          <ac:chgData name="SHI Qing" userId="14958df6-2a70-49ba-a6bb-0d84d535fa57" providerId="ADAL" clId="{53A2D03C-0902-3F4F-AA2C-0E89EC5AC7AE}" dt="2023-06-26T12:11:01.978" v="865" actId="14100"/>
          <ac:spMkLst>
            <pc:docMk/>
            <pc:sldMk cId="341165154" sldId="258"/>
            <ac:spMk id="14" creationId="{D66B0C5C-CB4B-F7AE-0AB2-528533573116}"/>
          </ac:spMkLst>
        </pc:spChg>
        <pc:spChg chg="add mod">
          <ac:chgData name="SHI Qing" userId="14958df6-2a70-49ba-a6bb-0d84d535fa57" providerId="ADAL" clId="{53A2D03C-0902-3F4F-AA2C-0E89EC5AC7AE}" dt="2023-06-26T12:11:52.078" v="869" actId="14100"/>
          <ac:spMkLst>
            <pc:docMk/>
            <pc:sldMk cId="341165154" sldId="258"/>
            <ac:spMk id="15" creationId="{5A4383C1-4960-361C-D309-5966BF9E6DA5}"/>
          </ac:spMkLst>
        </pc:spChg>
        <pc:spChg chg="add mod">
          <ac:chgData name="SHI Qing" userId="14958df6-2a70-49ba-a6bb-0d84d535fa57" providerId="ADAL" clId="{53A2D03C-0902-3F4F-AA2C-0E89EC5AC7AE}" dt="2023-06-26T12:12:36.974" v="882" actId="14100"/>
          <ac:spMkLst>
            <pc:docMk/>
            <pc:sldMk cId="341165154" sldId="258"/>
            <ac:spMk id="17" creationId="{D68B68C5-D0AA-9154-F220-332316E03973}"/>
          </ac:spMkLst>
        </pc:spChg>
        <pc:picChg chg="add del mod">
          <ac:chgData name="SHI Qing" userId="14958df6-2a70-49ba-a6bb-0d84d535fa57" providerId="ADAL" clId="{53A2D03C-0902-3F4F-AA2C-0E89EC5AC7AE}" dt="2023-06-27T14:40:13.938" v="914" actId="478"/>
          <ac:picMkLst>
            <pc:docMk/>
            <pc:sldMk cId="341165154" sldId="258"/>
            <ac:picMk id="2" creationId="{B41C4483-1076-7B47-B182-C5BEFF84D919}"/>
          </ac:picMkLst>
        </pc:picChg>
        <pc:picChg chg="add mod">
          <ac:chgData name="SHI Qing" userId="14958df6-2a70-49ba-a6bb-0d84d535fa57" providerId="ADAL" clId="{53A2D03C-0902-3F4F-AA2C-0E89EC5AC7AE}" dt="2023-06-27T14:42:44.067" v="924" actId="167"/>
          <ac:picMkLst>
            <pc:docMk/>
            <pc:sldMk cId="341165154" sldId="258"/>
            <ac:picMk id="3" creationId="{1A79DABA-5302-597F-BED6-189A2FCD8DEC}"/>
          </ac:picMkLst>
        </pc:picChg>
        <pc:picChg chg="add del mod">
          <ac:chgData name="SHI Qing" userId="14958df6-2a70-49ba-a6bb-0d84d535fa57" providerId="ADAL" clId="{53A2D03C-0902-3F4F-AA2C-0E89EC5AC7AE}" dt="2023-06-26T11:27:59.196" v="826" actId="478"/>
          <ac:picMkLst>
            <pc:docMk/>
            <pc:sldMk cId="341165154" sldId="258"/>
            <ac:picMk id="3" creationId="{6551291F-E900-84E0-C01C-CCC1A1FD9683}"/>
          </ac:picMkLst>
        </pc:picChg>
        <pc:picChg chg="add del mod">
          <ac:chgData name="SHI Qing" userId="14958df6-2a70-49ba-a6bb-0d84d535fa57" providerId="ADAL" clId="{53A2D03C-0902-3F4F-AA2C-0E89EC5AC7AE}" dt="2023-06-26T12:23:24.770" v="885" actId="478"/>
          <ac:picMkLst>
            <pc:docMk/>
            <pc:sldMk cId="341165154" sldId="258"/>
            <ac:picMk id="4" creationId="{B769F269-3D8C-35B8-CC6E-F17966676F97}"/>
          </ac:picMkLst>
        </pc:picChg>
        <pc:picChg chg="add del mod">
          <ac:chgData name="SHI Qing" userId="14958df6-2a70-49ba-a6bb-0d84d535fa57" providerId="ADAL" clId="{53A2D03C-0902-3F4F-AA2C-0E89EC5AC7AE}" dt="2023-06-26T12:12:07.567" v="871"/>
          <ac:picMkLst>
            <pc:docMk/>
            <pc:sldMk cId="341165154" sldId="258"/>
            <ac:picMk id="16" creationId="{AAD99D25-D189-942D-A0D0-1ED44D0E873A}"/>
          </ac:picMkLst>
        </pc:picChg>
        <pc:picChg chg="add del mod">
          <ac:chgData name="SHI Qing" userId="14958df6-2a70-49ba-a6bb-0d84d535fa57" providerId="ADAL" clId="{53A2D03C-0902-3F4F-AA2C-0E89EC5AC7AE}" dt="2023-06-27T05:52:51.948" v="894" actId="478"/>
          <ac:picMkLst>
            <pc:docMk/>
            <pc:sldMk cId="341165154" sldId="258"/>
            <ac:picMk id="19" creationId="{D0002FF1-DDDD-A245-538C-73E73189A026}"/>
          </ac:picMkLst>
        </pc:picChg>
        <pc:picChg chg="add del mod">
          <ac:chgData name="SHI Qing" userId="14958df6-2a70-49ba-a6bb-0d84d535fa57" providerId="ADAL" clId="{53A2D03C-0902-3F4F-AA2C-0E89EC5AC7AE}" dt="2023-06-27T14:38:17.034" v="904" actId="478"/>
          <ac:picMkLst>
            <pc:docMk/>
            <pc:sldMk cId="341165154" sldId="258"/>
            <ac:picMk id="20" creationId="{29CC20E5-EC03-D6C4-5D66-5410E8CF604C}"/>
          </ac:picMkLst>
        </pc:picChg>
      </pc:sldChg>
      <pc:sldChg chg="addSp delSp modSp mod modAnim modNotesTx">
        <pc:chgData name="SHI Qing" userId="14958df6-2a70-49ba-a6bb-0d84d535fa57" providerId="ADAL" clId="{53A2D03C-0902-3F4F-AA2C-0E89EC5AC7AE}" dt="2023-06-26T06:51:14.854" v="709"/>
        <pc:sldMkLst>
          <pc:docMk/>
          <pc:sldMk cId="4287660399" sldId="259"/>
        </pc:sldMkLst>
        <pc:spChg chg="add del mod">
          <ac:chgData name="SHI Qing" userId="14958df6-2a70-49ba-a6bb-0d84d535fa57" providerId="ADAL" clId="{53A2D03C-0902-3F4F-AA2C-0E89EC5AC7AE}" dt="2023-06-26T02:25:11.696" v="95" actId="478"/>
          <ac:spMkLst>
            <pc:docMk/>
            <pc:sldMk cId="4287660399" sldId="259"/>
            <ac:spMk id="2" creationId="{15C048B3-FB83-70CE-C98B-8771B14C09B1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6" creationId="{137BCA19-84AC-74D4-B1DC-C49E843F8A95}"/>
          </ac:spMkLst>
        </pc:spChg>
        <pc:spChg chg="mod topLvl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7" creationId="{C708909D-DB81-5C04-5DB9-6FA0E74199BF}"/>
          </ac:spMkLst>
        </pc:spChg>
        <pc:spChg chg="mod topLvl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8" creationId="{F1365711-A609-CB5C-93D1-029BAB64B9BD}"/>
          </ac:spMkLst>
        </pc:spChg>
        <pc:spChg chg="add mod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17" creationId="{5290FA37-29C9-D105-F31D-E8D146FA32A4}"/>
          </ac:spMkLst>
        </pc:spChg>
        <pc:spChg chg="add del mod">
          <ac:chgData name="SHI Qing" userId="14958df6-2a70-49ba-a6bb-0d84d535fa57" providerId="ADAL" clId="{53A2D03C-0902-3F4F-AA2C-0E89EC5AC7AE}" dt="2023-06-26T02:31:30.538" v="142"/>
          <ac:spMkLst>
            <pc:docMk/>
            <pc:sldMk cId="4287660399" sldId="259"/>
            <ac:spMk id="18" creationId="{4791DFA4-E2F5-8691-BAAC-259CE1049B27}"/>
          </ac:spMkLst>
        </pc:spChg>
        <pc:spChg chg="mod">
          <ac:chgData name="SHI Qing" userId="14958df6-2a70-49ba-a6bb-0d84d535fa57" providerId="ADAL" clId="{53A2D03C-0902-3F4F-AA2C-0E89EC5AC7AE}" dt="2023-06-26T02:28:58.734" v="103" actId="14100"/>
          <ac:spMkLst>
            <pc:docMk/>
            <pc:sldMk cId="4287660399" sldId="259"/>
            <ac:spMk id="24" creationId="{0C069D11-ABE7-A1EA-141A-D9FAD698C0A6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29" creationId="{DECD9164-2C4D-B182-E5A8-9EF2A3625117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30" creationId="{8747A553-5964-AE6E-AAC8-0EB08952EEBD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31" creationId="{7AFC2879-932B-4485-5036-EA01C984CB62}"/>
          </ac:spMkLst>
        </pc:spChg>
        <pc:spChg chg="mod topLvl">
          <ac:chgData name="SHI Qing" userId="14958df6-2a70-49ba-a6bb-0d84d535fa57" providerId="ADAL" clId="{53A2D03C-0902-3F4F-AA2C-0E89EC5AC7AE}" dt="2023-06-26T02:41:05.172" v="303" actId="20577"/>
          <ac:spMkLst>
            <pc:docMk/>
            <pc:sldMk cId="4287660399" sldId="259"/>
            <ac:spMk id="32" creationId="{A28A8DF7-CB1E-C5EF-2541-9B02B495B969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33" creationId="{ED4C6C9A-EE03-C649-5807-156D1A02D069}"/>
          </ac:spMkLst>
        </pc:spChg>
        <pc:spChg chg="mod topLvl">
          <ac:chgData name="SHI Qing" userId="14958df6-2a70-49ba-a6bb-0d84d535fa57" providerId="ADAL" clId="{53A2D03C-0902-3F4F-AA2C-0E89EC5AC7AE}" dt="2023-06-26T02:41:08.819" v="307" actId="20577"/>
          <ac:spMkLst>
            <pc:docMk/>
            <pc:sldMk cId="4287660399" sldId="259"/>
            <ac:spMk id="34" creationId="{981A0A42-F72D-58FC-0884-AE4F549CDCC7}"/>
          </ac:spMkLst>
        </pc:spChg>
        <pc:spChg chg="mod topLvl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35" creationId="{BA2F1361-B943-1339-8125-AEB80E49342C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36" creationId="{71DCC86B-1383-DE6D-48CD-B3DB58B9BFD8}"/>
          </ac:spMkLst>
        </pc:spChg>
        <pc:spChg chg="mod topLvl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37" creationId="{58CADD14-142D-21C4-1170-448B0F2B5EDD}"/>
          </ac:spMkLst>
        </pc:spChg>
        <pc:spChg chg="add mod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56" creationId="{F66F0C29-9582-9F9F-124F-FFC102EDE3C6}"/>
          </ac:spMkLst>
        </pc:spChg>
        <pc:spChg chg="add del mod">
          <ac:chgData name="SHI Qing" userId="14958df6-2a70-49ba-a6bb-0d84d535fa57" providerId="ADAL" clId="{53A2D03C-0902-3F4F-AA2C-0E89EC5AC7AE}" dt="2023-06-26T02:40:47.846" v="299"/>
          <ac:spMkLst>
            <pc:docMk/>
            <pc:sldMk cId="4287660399" sldId="259"/>
            <ac:spMk id="59" creationId="{A1DE6ABF-4E03-C0FF-80DC-79E091A9E5FB}"/>
          </ac:spMkLst>
        </pc:spChg>
        <pc:grpChg chg="del mod topLvl">
          <ac:chgData name="SHI Qing" userId="14958df6-2a70-49ba-a6bb-0d84d535fa57" providerId="ADAL" clId="{53A2D03C-0902-3F4F-AA2C-0E89EC5AC7AE}" dt="2023-06-26T02:33:31.464" v="172" actId="165"/>
          <ac:grpSpMkLst>
            <pc:docMk/>
            <pc:sldMk cId="4287660399" sldId="259"/>
            <ac:grpSpMk id="9" creationId="{C38A2F35-9D6C-08A8-6E4B-BFF7C3761879}"/>
          </ac:grpSpMkLst>
        </pc:grpChg>
        <pc:grpChg chg="del mod">
          <ac:chgData name="SHI Qing" userId="14958df6-2a70-49ba-a6bb-0d84d535fa57" providerId="ADAL" clId="{53A2D03C-0902-3F4F-AA2C-0E89EC5AC7AE}" dt="2023-06-26T02:33:24.655" v="171" actId="165"/>
          <ac:grpSpMkLst>
            <pc:docMk/>
            <pc:sldMk cId="4287660399" sldId="259"/>
            <ac:grpSpMk id="11" creationId="{59ECB6B4-FAD1-223C-7E83-AF38BB73EBE1}"/>
          </ac:grpSpMkLst>
        </pc:grpChg>
        <pc:grpChg chg="del">
          <ac:chgData name="SHI Qing" userId="14958df6-2a70-49ba-a6bb-0d84d535fa57" providerId="ADAL" clId="{53A2D03C-0902-3F4F-AA2C-0E89EC5AC7AE}" dt="2023-06-26T02:35:17.703" v="209" actId="165"/>
          <ac:grpSpMkLst>
            <pc:docMk/>
            <pc:sldMk cId="4287660399" sldId="259"/>
            <ac:grpSpMk id="12" creationId="{90A3BDA8-E407-B122-DB29-88E7AD15F536}"/>
          </ac:grpSpMkLst>
        </pc:grpChg>
        <pc:grpChg chg="add mod">
          <ac:chgData name="SHI Qing" userId="14958df6-2a70-49ba-a6bb-0d84d535fa57" providerId="ADAL" clId="{53A2D03C-0902-3F4F-AA2C-0E89EC5AC7AE}" dt="2023-06-26T02:40:19.817" v="294" actId="1035"/>
          <ac:grpSpMkLst>
            <pc:docMk/>
            <pc:sldMk cId="4287660399" sldId="259"/>
            <ac:grpSpMk id="58" creationId="{E2084A7E-9C2A-7541-ED2E-6B3160F09FD6}"/>
          </ac:grpSpMkLst>
        </pc:grpChg>
        <pc:grpChg chg="add mod">
          <ac:chgData name="SHI Qing" userId="14958df6-2a70-49ba-a6bb-0d84d535fa57" providerId="ADAL" clId="{53A2D03C-0902-3F4F-AA2C-0E89EC5AC7AE}" dt="2023-06-26T02:41:21.885" v="308" actId="164"/>
          <ac:grpSpMkLst>
            <pc:docMk/>
            <pc:sldMk cId="4287660399" sldId="259"/>
            <ac:grpSpMk id="60" creationId="{D538E452-CCDE-389C-6A40-7AD9627B35A9}"/>
          </ac:grpSpMkLst>
        </pc:grpChg>
        <pc:cxnChg chg="add del mod">
          <ac:chgData name="SHI Qing" userId="14958df6-2a70-49ba-a6bb-0d84d535fa57" providerId="ADAL" clId="{53A2D03C-0902-3F4F-AA2C-0E89EC5AC7AE}" dt="2023-06-26T02:31:30.301" v="140" actId="478"/>
          <ac:cxnSpMkLst>
            <pc:docMk/>
            <pc:sldMk cId="4287660399" sldId="259"/>
            <ac:cxnSpMk id="14" creationId="{F96C1E46-F88B-3B2A-951E-DEAB461C6F4B}"/>
          </ac:cxnSpMkLst>
        </pc:cxnChg>
        <pc:cxnChg chg="add del mod">
          <ac:chgData name="SHI Qing" userId="14958df6-2a70-49ba-a6bb-0d84d535fa57" providerId="ADAL" clId="{53A2D03C-0902-3F4F-AA2C-0E89EC5AC7AE}" dt="2023-06-26T02:31:32.145" v="143" actId="478"/>
          <ac:cxnSpMkLst>
            <pc:docMk/>
            <pc:sldMk cId="4287660399" sldId="259"/>
            <ac:cxnSpMk id="15" creationId="{09672B2F-E5D9-9362-D723-FEE28E0E2385}"/>
          </ac:cxnSpMkLst>
        </pc:cxnChg>
        <pc:cxnChg chg="add del mod">
          <ac:chgData name="SHI Qing" userId="14958df6-2a70-49ba-a6bb-0d84d535fa57" providerId="ADAL" clId="{53A2D03C-0902-3F4F-AA2C-0E89EC5AC7AE}" dt="2023-06-26T02:37:36.759" v="243" actId="478"/>
          <ac:cxnSpMkLst>
            <pc:docMk/>
            <pc:sldMk cId="4287660399" sldId="259"/>
            <ac:cxnSpMk id="22" creationId="{7612B401-2D52-91E7-6190-EEA6E59D0F1A}"/>
          </ac:cxnSpMkLst>
        </pc:cxnChg>
        <pc:cxnChg chg="mod">
          <ac:chgData name="SHI Qing" userId="14958df6-2a70-49ba-a6bb-0d84d535fa57" providerId="ADAL" clId="{53A2D03C-0902-3F4F-AA2C-0E89EC5AC7AE}" dt="2023-06-26T02:29:19.293" v="104" actId="1035"/>
          <ac:cxnSpMkLst>
            <pc:docMk/>
            <pc:sldMk cId="4287660399" sldId="259"/>
            <ac:cxnSpMk id="28" creationId="{6AE7A0E8-3D2E-E55B-C877-3C3656FD3CF6}"/>
          </ac:cxnSpMkLst>
        </pc:cxnChg>
        <pc:cxnChg chg="del mod">
          <ac:chgData name="SHI Qing" userId="14958df6-2a70-49ba-a6bb-0d84d535fa57" providerId="ADAL" clId="{53A2D03C-0902-3F4F-AA2C-0E89EC5AC7AE}" dt="2023-06-26T02:29:47.386" v="105" actId="478"/>
          <ac:cxnSpMkLst>
            <pc:docMk/>
            <pc:sldMk cId="4287660399" sldId="259"/>
            <ac:cxnSpMk id="39" creationId="{4D411E68-73D3-6148-3490-3E05F91CDD39}"/>
          </ac:cxnSpMkLst>
        </pc:cxnChg>
        <pc:cxnChg chg="add mod">
          <ac:chgData name="SHI Qing" userId="14958df6-2a70-49ba-a6bb-0d84d535fa57" providerId="ADAL" clId="{53A2D03C-0902-3F4F-AA2C-0E89EC5AC7AE}" dt="2023-06-26T02:41:21.885" v="308" actId="164"/>
          <ac:cxnSpMkLst>
            <pc:docMk/>
            <pc:sldMk cId="4287660399" sldId="259"/>
            <ac:cxnSpMk id="40" creationId="{239DBD51-6A14-FB63-9A3A-B5A65BF5AC97}"/>
          </ac:cxnSpMkLst>
        </pc:cxnChg>
        <pc:cxnChg chg="mod topLvl">
          <ac:chgData name="SHI Qing" userId="14958df6-2a70-49ba-a6bb-0d84d535fa57" providerId="ADAL" clId="{53A2D03C-0902-3F4F-AA2C-0E89EC5AC7AE}" dt="2023-06-26T02:40:00.236" v="273" actId="164"/>
          <ac:cxnSpMkLst>
            <pc:docMk/>
            <pc:sldMk cId="4287660399" sldId="259"/>
            <ac:cxnSpMk id="49" creationId="{895F39C2-3062-3C87-F627-B530927E2F08}"/>
          </ac:cxnSpMkLst>
        </pc:cxnChg>
        <pc:cxnChg chg="add mod">
          <ac:chgData name="SHI Qing" userId="14958df6-2a70-49ba-a6bb-0d84d535fa57" providerId="ADAL" clId="{53A2D03C-0902-3F4F-AA2C-0E89EC5AC7AE}" dt="2023-06-26T02:41:21.885" v="308" actId="164"/>
          <ac:cxnSpMkLst>
            <pc:docMk/>
            <pc:sldMk cId="4287660399" sldId="259"/>
            <ac:cxnSpMk id="54" creationId="{BB834F79-1BD6-918A-4C58-F51B06464949}"/>
          </ac:cxnSpMkLst>
        </pc:cxnChg>
        <pc:cxnChg chg="mod topLvl">
          <ac:chgData name="SHI Qing" userId="14958df6-2a70-49ba-a6bb-0d84d535fa57" providerId="ADAL" clId="{53A2D03C-0902-3F4F-AA2C-0E89EC5AC7AE}" dt="2023-06-26T02:40:00.236" v="273" actId="164"/>
          <ac:cxnSpMkLst>
            <pc:docMk/>
            <pc:sldMk cId="4287660399" sldId="259"/>
            <ac:cxnSpMk id="55" creationId="{87BC3A2B-7DE9-3A1E-CCEF-C4C6740A4495}"/>
          </ac:cxnSpMkLst>
        </pc:cxnChg>
        <pc:cxnChg chg="mod topLvl">
          <ac:chgData name="SHI Qing" userId="14958df6-2a70-49ba-a6bb-0d84d535fa57" providerId="ADAL" clId="{53A2D03C-0902-3F4F-AA2C-0E89EC5AC7AE}" dt="2023-06-26T02:40:00.236" v="273" actId="164"/>
          <ac:cxnSpMkLst>
            <pc:docMk/>
            <pc:sldMk cId="4287660399" sldId="259"/>
            <ac:cxnSpMk id="57" creationId="{548AF864-847C-009F-0728-8B9B591D3AEA}"/>
          </ac:cxnSpMkLst>
        </pc:cxnChg>
      </pc:sldChg>
      <pc:sldChg chg="addSp delSp modSp mod">
        <pc:chgData name="SHI Qing" userId="14958df6-2a70-49ba-a6bb-0d84d535fa57" providerId="ADAL" clId="{53A2D03C-0902-3F4F-AA2C-0E89EC5AC7AE}" dt="2023-06-26T06:16:13.939" v="707" actId="1076"/>
        <pc:sldMkLst>
          <pc:docMk/>
          <pc:sldMk cId="3913440743" sldId="260"/>
        </pc:sldMkLst>
        <pc:spChg chg="mod">
          <ac:chgData name="SHI Qing" userId="14958df6-2a70-49ba-a6bb-0d84d535fa57" providerId="ADAL" clId="{53A2D03C-0902-3F4F-AA2C-0E89EC5AC7AE}" dt="2023-06-26T06:16:07.347" v="706" actId="1076"/>
          <ac:spMkLst>
            <pc:docMk/>
            <pc:sldMk cId="3913440743" sldId="260"/>
            <ac:spMk id="2" creationId="{F275D3FE-612F-3E2E-250C-6ACACBF8621D}"/>
          </ac:spMkLst>
        </pc:spChg>
        <pc:spChg chg="mod">
          <ac:chgData name="SHI Qing" userId="14958df6-2a70-49ba-a6bb-0d84d535fa57" providerId="ADAL" clId="{53A2D03C-0902-3F4F-AA2C-0E89EC5AC7AE}" dt="2023-06-26T06:16:13.939" v="707" actId="1076"/>
          <ac:spMkLst>
            <pc:docMk/>
            <pc:sldMk cId="3913440743" sldId="260"/>
            <ac:spMk id="3" creationId="{99655544-FC1B-0E90-B371-C473004C715E}"/>
          </ac:spMkLst>
        </pc:spChg>
        <pc:picChg chg="add del mod">
          <ac:chgData name="SHI Qing" userId="14958df6-2a70-49ba-a6bb-0d84d535fa57" providerId="ADAL" clId="{53A2D03C-0902-3F4F-AA2C-0E89EC5AC7AE}" dt="2023-06-26T02:52:49.580" v="397" actId="478"/>
          <ac:picMkLst>
            <pc:docMk/>
            <pc:sldMk cId="3913440743" sldId="260"/>
            <ac:picMk id="5" creationId="{95BF8D9D-1E34-8BA2-6234-227CC8A4E2F0}"/>
          </ac:picMkLst>
        </pc:picChg>
        <pc:picChg chg="add del mod">
          <ac:chgData name="SHI Qing" userId="14958df6-2a70-49ba-a6bb-0d84d535fa57" providerId="ADAL" clId="{53A2D03C-0902-3F4F-AA2C-0E89EC5AC7AE}" dt="2023-06-26T02:52:48.434" v="396" actId="478"/>
          <ac:picMkLst>
            <pc:docMk/>
            <pc:sldMk cId="3913440743" sldId="260"/>
            <ac:picMk id="7" creationId="{0BAD81C7-95D3-CAF4-9556-E566F08C0900}"/>
          </ac:picMkLst>
        </pc:picChg>
        <pc:picChg chg="add mod">
          <ac:chgData name="SHI Qing" userId="14958df6-2a70-49ba-a6bb-0d84d535fa57" providerId="ADAL" clId="{53A2D03C-0902-3F4F-AA2C-0E89EC5AC7AE}" dt="2023-06-26T05:24:42.839" v="565" actId="1076"/>
          <ac:picMkLst>
            <pc:docMk/>
            <pc:sldMk cId="3913440743" sldId="260"/>
            <ac:picMk id="9" creationId="{6A5470C8-EA97-3286-4B3B-D9B2625A2102}"/>
          </ac:picMkLst>
        </pc:picChg>
        <pc:picChg chg="add del mod">
          <ac:chgData name="SHI Qing" userId="14958df6-2a70-49ba-a6bb-0d84d535fa57" providerId="ADAL" clId="{53A2D03C-0902-3F4F-AA2C-0E89EC5AC7AE}" dt="2023-06-26T03:05:45.800" v="409" actId="478"/>
          <ac:picMkLst>
            <pc:docMk/>
            <pc:sldMk cId="3913440743" sldId="260"/>
            <ac:picMk id="11" creationId="{89FE3269-07EA-2D21-F004-44498BE28CCE}"/>
          </ac:picMkLst>
        </pc:picChg>
        <pc:picChg chg="add del mod">
          <ac:chgData name="SHI Qing" userId="14958df6-2a70-49ba-a6bb-0d84d535fa57" providerId="ADAL" clId="{53A2D03C-0902-3F4F-AA2C-0E89EC5AC7AE}" dt="2023-06-26T06:09:49.544" v="566" actId="478"/>
          <ac:picMkLst>
            <pc:docMk/>
            <pc:sldMk cId="3913440743" sldId="260"/>
            <ac:picMk id="13" creationId="{A419AA24-4CDF-2EEA-6A60-88D3A2338ED2}"/>
          </ac:picMkLst>
        </pc:picChg>
        <pc:picChg chg="add mod">
          <ac:chgData name="SHI Qing" userId="14958df6-2a70-49ba-a6bb-0d84d535fa57" providerId="ADAL" clId="{53A2D03C-0902-3F4F-AA2C-0E89EC5AC7AE}" dt="2023-06-26T06:11:22.462" v="705" actId="1038"/>
          <ac:picMkLst>
            <pc:docMk/>
            <pc:sldMk cId="3913440743" sldId="260"/>
            <ac:picMk id="15" creationId="{BFFE79BD-574C-7AA3-8415-D9896F916994}"/>
          </ac:picMkLst>
        </pc:picChg>
      </pc:sldChg>
      <pc:sldChg chg="addSp delSp modSp add mod">
        <pc:chgData name="SHI Qing" userId="14958df6-2a70-49ba-a6bb-0d84d535fa57" providerId="ADAL" clId="{53A2D03C-0902-3F4F-AA2C-0E89EC5AC7AE}" dt="2023-06-26T10:53:38.364" v="776" actId="1076"/>
        <pc:sldMkLst>
          <pc:docMk/>
          <pc:sldMk cId="363390749" sldId="265"/>
        </pc:sldMkLst>
        <pc:spChg chg="mod">
          <ac:chgData name="SHI Qing" userId="14958df6-2a70-49ba-a6bb-0d84d535fa57" providerId="ADAL" clId="{53A2D03C-0902-3F4F-AA2C-0E89EC5AC7AE}" dt="2023-06-26T10:53:38.364" v="776" actId="1076"/>
          <ac:spMkLst>
            <pc:docMk/>
            <pc:sldMk cId="363390749" sldId="265"/>
            <ac:spMk id="2" creationId="{F275D3FE-612F-3E2E-250C-6ACACBF8621D}"/>
          </ac:spMkLst>
        </pc:spChg>
        <pc:spChg chg="del">
          <ac:chgData name="SHI Qing" userId="14958df6-2a70-49ba-a6bb-0d84d535fa57" providerId="ADAL" clId="{53A2D03C-0902-3F4F-AA2C-0E89EC5AC7AE}" dt="2023-06-26T10:36:14.479" v="747" actId="478"/>
          <ac:spMkLst>
            <pc:docMk/>
            <pc:sldMk cId="363390749" sldId="265"/>
            <ac:spMk id="3" creationId="{99655544-FC1B-0E90-B371-C473004C715E}"/>
          </ac:spMkLst>
        </pc:spChg>
        <pc:spChg chg="add del mod">
          <ac:chgData name="SHI Qing" userId="14958df6-2a70-49ba-a6bb-0d84d535fa57" providerId="ADAL" clId="{53A2D03C-0902-3F4F-AA2C-0E89EC5AC7AE}" dt="2023-06-26T10:36:17.264" v="748" actId="478"/>
          <ac:spMkLst>
            <pc:docMk/>
            <pc:sldMk cId="363390749" sldId="265"/>
            <ac:spMk id="5" creationId="{65EDF882-BFF2-745B-2F00-7E5EBBE45321}"/>
          </ac:spMkLst>
        </pc:spChg>
        <pc:picChg chg="del">
          <ac:chgData name="SHI Qing" userId="14958df6-2a70-49ba-a6bb-0d84d535fa57" providerId="ADAL" clId="{53A2D03C-0902-3F4F-AA2C-0E89EC5AC7AE}" dt="2023-06-26T10:36:12.667" v="745" actId="478"/>
          <ac:picMkLst>
            <pc:docMk/>
            <pc:sldMk cId="363390749" sldId="265"/>
            <ac:picMk id="9" creationId="{6A5470C8-EA97-3286-4B3B-D9B2625A2102}"/>
          </ac:picMkLst>
        </pc:picChg>
        <pc:picChg chg="del">
          <ac:chgData name="SHI Qing" userId="14958df6-2a70-49ba-a6bb-0d84d535fa57" providerId="ADAL" clId="{53A2D03C-0902-3F4F-AA2C-0E89EC5AC7AE}" dt="2023-06-26T10:36:13.497" v="746" actId="478"/>
          <ac:picMkLst>
            <pc:docMk/>
            <pc:sldMk cId="363390749" sldId="265"/>
            <ac:picMk id="15" creationId="{BFFE79BD-574C-7AA3-8415-D9896F916994}"/>
          </ac:picMkLst>
        </pc:picChg>
      </pc:sldChg>
      <pc:sldChg chg="delSp add del mod">
        <pc:chgData name="SHI Qing" userId="14958df6-2a70-49ba-a6bb-0d84d535fa57" providerId="ADAL" clId="{53A2D03C-0902-3F4F-AA2C-0E89EC5AC7AE}" dt="2023-06-26T07:02:26.623" v="718" actId="2696"/>
        <pc:sldMkLst>
          <pc:docMk/>
          <pc:sldMk cId="3697227020" sldId="265"/>
        </pc:sldMkLst>
        <pc:spChg chg="del">
          <ac:chgData name="SHI Qing" userId="14958df6-2a70-49ba-a6bb-0d84d535fa57" providerId="ADAL" clId="{53A2D03C-0902-3F4F-AA2C-0E89EC5AC7AE}" dt="2023-06-26T02:50:53.257" v="395" actId="478"/>
          <ac:spMkLst>
            <pc:docMk/>
            <pc:sldMk cId="3697227020" sldId="265"/>
            <ac:spMk id="8" creationId="{526C8D4F-B26B-0888-8B95-D046943853E2}"/>
          </ac:spMkLst>
        </pc:spChg>
      </pc:sldChg>
      <pc:sldChg chg="delSp add del mod">
        <pc:chgData name="SHI Qing" userId="14958df6-2a70-49ba-a6bb-0d84d535fa57" providerId="ADAL" clId="{53A2D03C-0902-3F4F-AA2C-0E89EC5AC7AE}" dt="2023-06-26T07:02:25.771" v="717" actId="2696"/>
        <pc:sldMkLst>
          <pc:docMk/>
          <pc:sldMk cId="1256346408" sldId="266"/>
        </pc:sldMkLst>
        <pc:spChg chg="del">
          <ac:chgData name="SHI Qing" userId="14958df6-2a70-49ba-a6bb-0d84d535fa57" providerId="ADAL" clId="{53A2D03C-0902-3F4F-AA2C-0E89EC5AC7AE}" dt="2023-06-26T02:50:49.047" v="394" actId="478"/>
          <ac:spMkLst>
            <pc:docMk/>
            <pc:sldMk cId="1256346408" sldId="266"/>
            <ac:spMk id="6" creationId="{26D5CD7B-0E71-DE20-7DC0-89F3C02C6421}"/>
          </ac:spMkLst>
        </pc:spChg>
      </pc:sldChg>
      <pc:sldChg chg="modSp add mod">
        <pc:chgData name="SHI Qing" userId="14958df6-2a70-49ba-a6bb-0d84d535fa57" providerId="ADAL" clId="{53A2D03C-0902-3F4F-AA2C-0E89EC5AC7AE}" dt="2023-06-26T11:02:56.212" v="797" actId="20577"/>
        <pc:sldMkLst>
          <pc:docMk/>
          <pc:sldMk cId="3084076438" sldId="266"/>
        </pc:sldMkLst>
        <pc:spChg chg="mod">
          <ac:chgData name="SHI Qing" userId="14958df6-2a70-49ba-a6bb-0d84d535fa57" providerId="ADAL" clId="{53A2D03C-0902-3F4F-AA2C-0E89EC5AC7AE}" dt="2023-06-26T11:02:56.212" v="797" actId="20577"/>
          <ac:spMkLst>
            <pc:docMk/>
            <pc:sldMk cId="3084076438" sldId="266"/>
            <ac:spMk id="2" creationId="{F275D3FE-612F-3E2E-250C-6ACACBF8621D}"/>
          </ac:spMkLst>
        </pc:spChg>
      </pc:sldChg>
      <pc:sldChg chg="modSp add mod ord">
        <pc:chgData name="SHI Qing" userId="14958df6-2a70-49ba-a6bb-0d84d535fa57" providerId="ADAL" clId="{53A2D03C-0902-3F4F-AA2C-0E89EC5AC7AE}" dt="2023-06-26T11:14:07.145" v="820" actId="20577"/>
        <pc:sldMkLst>
          <pc:docMk/>
          <pc:sldMk cId="2091103319" sldId="267"/>
        </pc:sldMkLst>
        <pc:spChg chg="mod">
          <ac:chgData name="SHI Qing" userId="14958df6-2a70-49ba-a6bb-0d84d535fa57" providerId="ADAL" clId="{53A2D03C-0902-3F4F-AA2C-0E89EC5AC7AE}" dt="2023-06-26T11:14:07.145" v="820" actId="20577"/>
          <ac:spMkLst>
            <pc:docMk/>
            <pc:sldMk cId="2091103319" sldId="267"/>
            <ac:spMk id="2" creationId="{F275D3FE-612F-3E2E-250C-6ACACBF8621D}"/>
          </ac:spMkLst>
        </pc:spChg>
      </pc:sldChg>
      <pc:sldChg chg="add">
        <pc:chgData name="SHI Qing" userId="14958df6-2a70-49ba-a6bb-0d84d535fa57" providerId="ADAL" clId="{53A2D03C-0902-3F4F-AA2C-0E89EC5AC7AE}" dt="2023-06-26T11:27:43.688" v="825"/>
        <pc:sldMkLst>
          <pc:docMk/>
          <pc:sldMk cId="2127638041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88C5F-7933-4056-A138-F8E0AAB38235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41CBA-217E-4A18-9F54-C103FF5D2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2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40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6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91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Time-series forecasting is a critical research problem, with an increasing emphasis on leveraging deep learning techniques in recent years. 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The lack of interpretability and sensitivity to deep learning models and data representations grow the need for </a:t>
            </a:r>
            <a:r>
              <a:rPr lang="en-US" altLang="zh-C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interactive solutions to increase user engagement in exploring the impact of different transformation methods on predictions, analyzing outliers, gaining more intuitive explanations, and subsequently selecting appropriate transformation methods.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 of time-series forecasting is currently limited to single numeric metrics, and applying DL models requires considering a large number of possible data representations and a massive volume of time-series data.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03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work, we propose a general visual analytics framework , </a:t>
            </a:r>
            <a:r>
              <a:rPr lang="en-US" altLang="zh-CN" dirty="0" err="1"/>
              <a:t>TimeTuner</a:t>
            </a:r>
            <a:r>
              <a:rPr lang="en-US" altLang="zh-CN" dirty="0"/>
              <a:t>, which mainly consists of four modules in two stages.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1) data transformation, 2) forecasting</a:t>
            </a:r>
            <a:br>
              <a:rPr lang="en-US" altLang="zh-CN" dirty="0"/>
            </a:br>
            <a:r>
              <a:rPr lang="en-US" altLang="zh-CN" b="0" i="0" dirty="0">
                <a:effectLst/>
                <a:latin typeface="Arial" panose="020B0604020202020204" pitchFamily="34" charset="0"/>
              </a:rPr>
              <a:t>and 3) counterfactual explainer in the Forecasting and Explaining stage, and 4) visualization system in the Interactive Exploration stage.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2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summarized a set of analytical tasks and categorized them into three levels: Variable Level, representation level and prediction level.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03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232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654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07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1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98FF4-915A-2E8E-5265-946138C08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53B14-4331-DE85-7BBE-073DBC319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24D94-5F95-0CED-6FA9-6DA20F64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096AC-0A75-0A7C-2348-72D34AED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C6312-B4EE-816D-7C39-C0514450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2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0DAB6-82F3-0B31-54E7-D7B6BA39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2EEC5D-CA29-9CA0-0AD8-69562BDFD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4FC68-CDE9-BC01-8702-89A88A99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35914-A129-A801-2E62-92FF7536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C24DF-EC57-F907-5928-C83E5773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FD8896-2675-72F7-BAE4-577B56927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FDFF20-2B88-3DE0-CDB6-075051FFF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F6945-41D3-1A5D-752A-9143EEC1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FF049-66EA-B0B5-E26A-EEA4037D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51B2F-16CB-C693-7419-D7DF5E36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3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4117F-F89A-E7B4-F4D0-BCA6C2AE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D250A-30A6-68C0-9DBD-0EB96822F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E66FB-9F72-E667-8056-30C6A972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9421E-6E01-C7B6-DA17-2CA4E29B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75588-E428-54DA-EDB6-6D20370A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37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FEBF4-BC3B-8E0D-7588-B309FA2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F20F4-7C30-45D5-25AD-A7514C3E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5D7AC-9541-ADC3-C49D-88102DC9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F22F8-E74E-DA01-B47F-BA9EB0B7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8591D-6278-C5C1-C906-8168CF53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5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C0E1-F201-9BC5-EF66-DC03E73E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EEB15-2207-C2C5-5426-D80BB69F3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E9BABA-571F-7DD5-3172-CE3F20EA1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7A2380-C957-684B-E1AF-3FAC1358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30987-BD7A-B0B4-A444-F9C6C1C9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26CB0-A974-7430-6094-6426501C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6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A05D2-8697-E4D3-88B2-FC4C855B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6A26D-9162-C84F-ED29-7B473A626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B4FEB-6B35-8D9D-9EF4-E4C2855D6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91A890-4B62-D0A1-AE10-0E18EBD03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EF61C7-2EDF-DACB-5121-FFB885750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840CCE-AB5A-D3E7-288D-4946747B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007C60-45C8-AC23-23BA-E7A1DD02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6B8D13-8A41-F097-FF43-B6EDA08C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9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E0408-C453-E3D4-478E-6C82DF01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8F241E-BFCD-803D-A221-0456DF15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3C296C-10E6-4B8D-B9A9-577D28BD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FB16FB-73FE-65E9-A93E-4983D1CA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1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E12B86-F7AC-B2DD-22F1-EF705DE2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E9D18-98C8-D7C2-27EE-C121A961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5F5905-ED87-965C-725D-16AB030D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53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B7A2D-642D-C9AA-A541-4A440DE0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BD5B8-6DC2-114E-098C-B817395F9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1C8B15-0E86-F2B6-0C65-CF6CCE049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B040E-93C4-535B-1B15-DED3A0C4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F1AC5-E588-17C8-741A-5B6D482E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04CA6F-0BC4-F257-51B9-7120F463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39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D957F-9757-3CD8-4BB9-9D658E4C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A07E87-EBB0-B348-06B8-C022F77CE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2BAA96-8324-015F-CE48-77DB8D378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F58164-10C8-34DC-6193-D3C8B327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34FD6E-7BD7-F03D-4162-044E09D3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939FE-2CE4-17EC-DB9A-C04E942A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0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B6B784-8C8D-F956-7EB1-919112A9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E10D0-2D28-D69F-30C5-D667D58E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E0ACA-21A3-EF55-41A7-88CD47C07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A32F-BE04-4790-9DB5-28628EA3EE5C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558A8-AFEB-3E8E-55BA-C18223BC3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52334-943C-7EC4-6F07-80909EEF9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3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1357017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0" i="1" dirty="0">
                <a:effectLst/>
                <a:latin typeface="Avenir Book" panose="02000503020000020003" pitchFamily="2" charset="0"/>
              </a:rPr>
              <a:t>TimeTuner</a:t>
            </a: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: Diagnosing Time Representations for</a:t>
            </a:r>
            <a:r>
              <a:rPr lang="en-US" altLang="zh-CN" sz="3600" dirty="0">
                <a:latin typeface="Avenir Book" panose="02000503020000020003" pitchFamily="2" charset="0"/>
              </a:rPr>
              <a:t> </a:t>
            </a:r>
            <a:br>
              <a:rPr lang="en-US" altLang="zh-CN" sz="3600" dirty="0">
                <a:latin typeface="Avenir Book" panose="02000503020000020003" pitchFamily="2" charset="0"/>
              </a:rPr>
            </a:b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Time-Series Forecasting with Counterfactual Explanations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55544-FC1B-0E90-B371-C473004C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260" y="3781892"/>
            <a:ext cx="7523480" cy="2895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400" b="1" dirty="0" err="1">
                <a:latin typeface="Avenir Book" panose="02000503020000020003" pitchFamily="2" charset="0"/>
                <a:cs typeface="Arial" panose="020B0604020202020204" pitchFamily="34" charset="0"/>
              </a:rPr>
              <a:t>Jianing</a:t>
            </a:r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 Hao</a:t>
            </a:r>
            <a:r>
              <a:rPr lang="en-US" altLang="zh-CN" sz="2400" b="1" baseline="30000" dirty="0">
                <a:latin typeface="Avenir Book" panose="02000503020000020003" pitchFamily="2" charset="0"/>
                <a:cs typeface="Arial" panose="020B0604020202020204" pitchFamily="34" charset="0"/>
              </a:rPr>
              <a:t>1</a:t>
            </a:r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, Qing Shi</a:t>
            </a:r>
            <a:r>
              <a:rPr lang="en-US" altLang="zh-CN" sz="2400" b="1" baseline="30000" dirty="0">
                <a:latin typeface="Avenir Book" panose="02000503020000020003" pitchFamily="2" charset="0"/>
                <a:cs typeface="Arial" panose="020B0604020202020204" pitchFamily="34" charset="0"/>
              </a:rPr>
              <a:t>1</a:t>
            </a:r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, Yilin Ye</a:t>
            </a:r>
            <a:r>
              <a:rPr lang="en-US" altLang="zh-CN" sz="2400" b="1" baseline="30000" dirty="0">
                <a:latin typeface="Avenir Book" panose="02000503020000020003" pitchFamily="2" charset="0"/>
                <a:cs typeface="Arial" panose="020B0604020202020204" pitchFamily="34" charset="0"/>
              </a:rPr>
              <a:t>1, 2</a:t>
            </a:r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, Wei Zeng</a:t>
            </a:r>
            <a:r>
              <a:rPr lang="en-US" altLang="zh-CN" sz="2400" b="1" baseline="30000" dirty="0">
                <a:latin typeface="Avenir Book" panose="02000503020000020003" pitchFamily="2" charset="0"/>
                <a:cs typeface="Arial" panose="020B0604020202020204" pitchFamily="34" charset="0"/>
              </a:rPr>
              <a:t>1, 2</a:t>
            </a:r>
            <a:endParaRPr lang="zh-CN" altLang="en-US" sz="24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9" name="图片 8" descr="文本&#10;&#10;中度可信度描述已自动生成">
            <a:extLst>
              <a:ext uri="{FF2B5EF4-FFF2-40B4-BE49-F238E27FC236}">
                <a16:creationId xmlns:a16="http://schemas.microsoft.com/office/drawing/2014/main" id="{6A5470C8-EA97-3286-4B3B-D9B2625A2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54" y="3429000"/>
            <a:ext cx="5318177" cy="3758476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BFFE79BD-574C-7AA3-8415-D9896F916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6006" y="4299882"/>
            <a:ext cx="3006961" cy="200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4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968C26-08A9-24D3-FCAB-10D3F879C013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Case 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763E7F-12AE-9435-3B40-EFBE5BDC00A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41836A-13A4-611A-7FC9-2DEAEC4B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476287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latin typeface="Avenir Book" panose="02000503020000020003" pitchFamily="2" charset="0"/>
              </a:rPr>
              <a:t>Univariate sunspots forecasting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7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968C26-08A9-24D3-FCAB-10D3F879C013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Case 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763E7F-12AE-9435-3B40-EFBE5BDC00A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E12369-868A-68CA-4B67-99758F82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476287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latin typeface="Avenir Book" panose="02000503020000020003" pitchFamily="2" charset="0"/>
              </a:rPr>
              <a:t>Multivariate PM2.5 forecasting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3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333624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Thank you!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15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396103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0" i="1" dirty="0">
                <a:effectLst/>
                <a:latin typeface="Avenir Book" panose="02000503020000020003" pitchFamily="2" charset="0"/>
              </a:rPr>
              <a:t>Part 1: Background</a:t>
            </a:r>
            <a:endParaRPr lang="zh-CN" altLang="en-US" sz="48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tter prediction intervals for time series forecasts | R-bloggers">
            <a:extLst>
              <a:ext uri="{FF2B5EF4-FFF2-40B4-BE49-F238E27FC236}">
                <a16:creationId xmlns:a16="http://schemas.microsoft.com/office/drawing/2014/main" id="{B322696C-6877-49F8-08E3-653B13224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" b="9598"/>
          <a:stretch/>
        </p:blipFill>
        <p:spPr bwMode="auto">
          <a:xfrm>
            <a:off x="409073" y="1712138"/>
            <a:ext cx="5522617" cy="31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C44AAA-A7BD-B84C-3793-C8F18D48448F}"/>
              </a:ext>
            </a:extLst>
          </p:cNvPr>
          <p:cNvSpPr txBox="1"/>
          <p:nvPr/>
        </p:nvSpPr>
        <p:spPr>
          <a:xfrm>
            <a:off x="6194878" y="1877052"/>
            <a:ext cx="53580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Time-series forecasting with Deep Learning Techniques.</a:t>
            </a:r>
          </a:p>
          <a:p>
            <a:pPr marL="457200" indent="-457200">
              <a:buAutoNum type="arabicPeriod"/>
            </a:pPr>
            <a:endParaRPr lang="en-US" altLang="zh-CN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E</a:t>
            </a:r>
            <a:r>
              <a:rPr lang="en-US" altLang="zh-CN" sz="2000" b="0" i="0" dirty="0">
                <a:effectLst/>
                <a:latin typeface="Avenir Book" panose="02000503020000020003" pitchFamily="2" charset="0"/>
                <a:cs typeface="Arial" panose="020B0604020202020204" pitchFamily="34" charset="0"/>
              </a:rPr>
              <a:t>xplore the impact of different transformation methods on predictions.</a:t>
            </a:r>
          </a:p>
          <a:p>
            <a:pPr marL="457200" indent="-457200">
              <a:buAutoNum type="arabicPeriod"/>
            </a:pPr>
            <a:endParaRPr lang="en-US" altLang="zh-CN" sz="2000" b="0" i="0" dirty="0">
              <a:effectLst/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C</a:t>
            </a:r>
            <a:r>
              <a:rPr lang="en-US" altLang="zh-CN" sz="2000" b="0" i="0" dirty="0">
                <a:effectLst/>
                <a:latin typeface="Avenir Book" panose="02000503020000020003" pitchFamily="2" charset="0"/>
                <a:cs typeface="Arial" panose="020B0604020202020204" pitchFamily="34" charset="0"/>
              </a:rPr>
              <a:t>onsider a large number of possible data representations and a massive volume of time-series data.</a:t>
            </a:r>
            <a:endParaRPr lang="en-US" altLang="zh-CN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2EF323-3FE5-1281-86F3-A4F70E26B557}"/>
              </a:ext>
            </a:extLst>
          </p:cNvPr>
          <p:cNvSpPr txBox="1"/>
          <p:nvPr/>
        </p:nvSpPr>
        <p:spPr>
          <a:xfrm>
            <a:off x="409073" y="228318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5F1595-84E0-7B7C-DD6B-AF360794F262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8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BCE620E-7187-0134-B4A8-5998B2F2E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0" y="400050"/>
            <a:ext cx="5016500" cy="6057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0284AD-2459-A5EA-CA9A-65CBB033FDB9}"/>
              </a:ext>
            </a:extLst>
          </p:cNvPr>
          <p:cNvSpPr txBox="1"/>
          <p:nvPr/>
        </p:nvSpPr>
        <p:spPr>
          <a:xfrm>
            <a:off x="409073" y="228600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559BCB-20EE-28EC-DC0B-F506FD8ADC10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030246-9FB9-EADE-169D-CCBB0DFC54EE}"/>
              </a:ext>
            </a:extLst>
          </p:cNvPr>
          <p:cNvSpPr/>
          <p:nvPr/>
        </p:nvSpPr>
        <p:spPr>
          <a:xfrm>
            <a:off x="3445327" y="3463597"/>
            <a:ext cx="5301343" cy="30366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2855FC-1B31-63C7-7B2C-C8AE685C8519}"/>
              </a:ext>
            </a:extLst>
          </p:cNvPr>
          <p:cNvSpPr/>
          <p:nvPr/>
        </p:nvSpPr>
        <p:spPr>
          <a:xfrm>
            <a:off x="3445326" y="357712"/>
            <a:ext cx="5301343" cy="30899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06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E2084A7E-9C2A-7541-ED2E-6B3160F09FD6}"/>
              </a:ext>
            </a:extLst>
          </p:cNvPr>
          <p:cNvGrpSpPr/>
          <p:nvPr/>
        </p:nvGrpSpPr>
        <p:grpSpPr>
          <a:xfrm>
            <a:off x="2111198" y="2461227"/>
            <a:ext cx="10277352" cy="2251937"/>
            <a:chOff x="2111198" y="2700716"/>
            <a:chExt cx="10277352" cy="2251937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ECD9164-2C4D-B182-E5A8-9EF2A3625117}"/>
                </a:ext>
              </a:extLst>
            </p:cNvPr>
            <p:cNvSpPr/>
            <p:nvPr/>
          </p:nvSpPr>
          <p:spPr>
            <a:xfrm>
              <a:off x="6287181" y="2867723"/>
              <a:ext cx="133029" cy="133029"/>
            </a:xfrm>
            <a:prstGeom prst="ellipse">
              <a:avLst/>
            </a:prstGeom>
            <a:solidFill>
              <a:srgbClr val="F6C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747A553-5964-AE6E-AAC8-0EB08952EEBD}"/>
                </a:ext>
              </a:extLst>
            </p:cNvPr>
            <p:cNvSpPr txBox="1"/>
            <p:nvPr/>
          </p:nvSpPr>
          <p:spPr>
            <a:xfrm>
              <a:off x="6394866" y="2700716"/>
              <a:ext cx="5334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Compare different representations.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28A8DF7-CB1E-C5EF-2541-9B02B495B969}"/>
                </a:ext>
              </a:extLst>
            </p:cNvPr>
            <p:cNvSpPr txBox="1"/>
            <p:nvPr/>
          </p:nvSpPr>
          <p:spPr>
            <a:xfrm>
              <a:off x="6394867" y="3286221"/>
              <a:ext cx="59936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Analyze the association between representations and variables.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D4C6C9A-EE03-C649-5807-156D1A02D069}"/>
                </a:ext>
              </a:extLst>
            </p:cNvPr>
            <p:cNvSpPr/>
            <p:nvPr/>
          </p:nvSpPr>
          <p:spPr>
            <a:xfrm>
              <a:off x="6287181" y="4361595"/>
              <a:ext cx="133029" cy="133029"/>
            </a:xfrm>
            <a:prstGeom prst="ellipse">
              <a:avLst/>
            </a:prstGeom>
            <a:solidFill>
              <a:srgbClr val="F6C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81A0A42-F72D-58FC-0884-AE4F549CDCC7}"/>
                </a:ext>
              </a:extLst>
            </p:cNvPr>
            <p:cNvSpPr txBox="1"/>
            <p:nvPr/>
          </p:nvSpPr>
          <p:spPr>
            <a:xfrm>
              <a:off x="6394867" y="4183212"/>
              <a:ext cx="59271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Analyze the association between representations and predictions.</a:t>
              </a:r>
            </a:p>
          </p:txBody>
        </p: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895F39C2-3062-3C87-F627-B530927E2F08}"/>
                </a:ext>
              </a:extLst>
            </p:cNvPr>
            <p:cNvCxnSpPr>
              <a:cxnSpLocks/>
              <a:stCxn id="36" idx="4"/>
              <a:endCxn id="33" idx="2"/>
            </p:cNvCxnSpPr>
            <p:nvPr/>
          </p:nvCxnSpPr>
          <p:spPr>
            <a:xfrm rot="16200000" flipH="1">
              <a:off x="5459599" y="3600527"/>
              <a:ext cx="659473" cy="995691"/>
            </a:xfrm>
            <a:prstGeom prst="bentConnector2">
              <a:avLst/>
            </a:prstGeom>
            <a:ln w="38100">
              <a:solidFill>
                <a:srgbClr val="F6C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87BC3A2B-7DE9-3A1E-CCEF-C4C6740A4495}"/>
                </a:ext>
              </a:extLst>
            </p:cNvPr>
            <p:cNvCxnSpPr>
              <a:stCxn id="36" idx="0"/>
              <a:endCxn id="29" idx="2"/>
            </p:cNvCxnSpPr>
            <p:nvPr/>
          </p:nvCxnSpPr>
          <p:spPr>
            <a:xfrm rot="5400000" flipH="1" flipV="1">
              <a:off x="5438650" y="2787078"/>
              <a:ext cx="701370" cy="995691"/>
            </a:xfrm>
            <a:prstGeom prst="bentConnector2">
              <a:avLst/>
            </a:prstGeom>
            <a:ln w="38100">
              <a:solidFill>
                <a:srgbClr val="F6C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37BCA19-84AC-74D4-B1DC-C49E843F8A95}"/>
                </a:ext>
              </a:extLst>
            </p:cNvPr>
            <p:cNvSpPr/>
            <p:nvPr/>
          </p:nvSpPr>
          <p:spPr>
            <a:xfrm>
              <a:off x="2111198" y="3467885"/>
              <a:ext cx="3135281" cy="432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6C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rPr>
                <a:t>Representation Level</a:t>
              </a:r>
              <a:endParaRPr lang="zh-CN" altLang="en-US" sz="2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AFC2879-932B-4485-5036-EA01C984CB62}"/>
                </a:ext>
              </a:extLst>
            </p:cNvPr>
            <p:cNvSpPr/>
            <p:nvPr/>
          </p:nvSpPr>
          <p:spPr>
            <a:xfrm>
              <a:off x="6287180" y="3635607"/>
              <a:ext cx="133029" cy="133029"/>
            </a:xfrm>
            <a:prstGeom prst="ellipse">
              <a:avLst/>
            </a:prstGeom>
            <a:solidFill>
              <a:srgbClr val="F6C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1DCC86B-1383-DE6D-48CD-B3DB58B9BFD8}"/>
                </a:ext>
              </a:extLst>
            </p:cNvPr>
            <p:cNvSpPr/>
            <p:nvPr/>
          </p:nvSpPr>
          <p:spPr>
            <a:xfrm>
              <a:off x="5224975" y="3635608"/>
              <a:ext cx="133029" cy="133029"/>
            </a:xfrm>
            <a:prstGeom prst="ellipse">
              <a:avLst/>
            </a:prstGeom>
            <a:solidFill>
              <a:srgbClr val="F6C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48AF864-847C-009F-0728-8B9B591D3AEA}"/>
                </a:ext>
              </a:extLst>
            </p:cNvPr>
            <p:cNvCxnSpPr>
              <a:cxnSpLocks/>
              <a:stCxn id="36" idx="6"/>
              <a:endCxn id="31" idx="2"/>
            </p:cNvCxnSpPr>
            <p:nvPr/>
          </p:nvCxnSpPr>
          <p:spPr>
            <a:xfrm flipV="1">
              <a:off x="5358004" y="3702122"/>
              <a:ext cx="929176" cy="1"/>
            </a:xfrm>
            <a:prstGeom prst="line">
              <a:avLst/>
            </a:prstGeom>
            <a:ln w="38100">
              <a:solidFill>
                <a:srgbClr val="F6C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9E931E5-C3F8-6A4C-C039-3D564C1CA44E}"/>
              </a:ext>
            </a:extLst>
          </p:cNvPr>
          <p:cNvGrpSpPr/>
          <p:nvPr/>
        </p:nvGrpSpPr>
        <p:grpSpPr>
          <a:xfrm>
            <a:off x="2111198" y="1218217"/>
            <a:ext cx="9643666" cy="950007"/>
            <a:chOff x="1226535" y="1218217"/>
            <a:chExt cx="9643666" cy="95000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F47A37A-D207-DA5B-E66C-FD5F66A1419F}"/>
                </a:ext>
              </a:extLst>
            </p:cNvPr>
            <p:cNvSpPr/>
            <p:nvPr/>
          </p:nvSpPr>
          <p:spPr>
            <a:xfrm>
              <a:off x="1226535" y="1489082"/>
              <a:ext cx="3135281" cy="432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B6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rPr>
                <a:t>Variable Level</a:t>
              </a:r>
              <a:endParaRPr lang="zh-CN" altLang="en-US" sz="2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69EDFD4-93F3-F61A-8357-CB45B6052E5D}"/>
                </a:ext>
              </a:extLst>
            </p:cNvPr>
            <p:cNvSpPr/>
            <p:nvPr/>
          </p:nvSpPr>
          <p:spPr>
            <a:xfrm>
              <a:off x="4335196" y="1645257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2499212-5C22-20AF-E45D-6F072BF443D4}"/>
                </a:ext>
              </a:extLst>
            </p:cNvPr>
            <p:cNvSpPr/>
            <p:nvPr/>
          </p:nvSpPr>
          <p:spPr>
            <a:xfrm>
              <a:off x="5402518" y="1365250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68A0938-3D4B-BB45-6218-F23ADE9E2488}"/>
                </a:ext>
              </a:extLst>
            </p:cNvPr>
            <p:cNvSpPr txBox="1"/>
            <p:nvPr/>
          </p:nvSpPr>
          <p:spPr>
            <a:xfrm>
              <a:off x="5535546" y="1218217"/>
              <a:ext cx="46179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Examine the details of variables.</a:t>
              </a: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C069D11-ABE7-A1EA-141A-D9FAD698C0A6}"/>
                </a:ext>
              </a:extLst>
            </p:cNvPr>
            <p:cNvSpPr/>
            <p:nvPr/>
          </p:nvSpPr>
          <p:spPr>
            <a:xfrm>
              <a:off x="5402518" y="1893032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B4CECC8-ECC4-4E2B-2791-B53401938E55}"/>
                </a:ext>
              </a:extLst>
            </p:cNvPr>
            <p:cNvSpPr txBox="1"/>
            <p:nvPr/>
          </p:nvSpPr>
          <p:spPr>
            <a:xfrm>
              <a:off x="5535546" y="1737337"/>
              <a:ext cx="5334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Identify associations among variables.</a:t>
              </a:r>
            </a:p>
          </p:txBody>
        </p: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6AE7A0E8-3D2E-E55B-C877-3C3656FD3CF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11484" y="1357626"/>
              <a:ext cx="181261" cy="1000807"/>
            </a:xfrm>
            <a:prstGeom prst="bentConnector2">
              <a:avLst/>
            </a:prstGeom>
            <a:ln w="38100">
              <a:solidFill>
                <a:srgbClr val="FFB6B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557D899D-57B3-3F91-2831-9D47B6B1E99C}"/>
                </a:ext>
              </a:extLst>
            </p:cNvPr>
            <p:cNvCxnSpPr>
              <a:cxnSpLocks/>
              <a:stCxn id="16" idx="0"/>
              <a:endCxn id="20" idx="2"/>
            </p:cNvCxnSpPr>
            <p:nvPr/>
          </p:nvCxnSpPr>
          <p:spPr>
            <a:xfrm rot="5400000" flipH="1" flipV="1">
              <a:off x="4795368" y="1038108"/>
              <a:ext cx="213492" cy="1000807"/>
            </a:xfrm>
            <a:prstGeom prst="bentConnector2">
              <a:avLst/>
            </a:prstGeom>
            <a:ln w="38100">
              <a:solidFill>
                <a:srgbClr val="FFB6B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1C29332-1B6C-0A72-6540-07ACE71004B5}"/>
              </a:ext>
            </a:extLst>
          </p:cNvPr>
          <p:cNvSpPr txBox="1"/>
          <p:nvPr/>
        </p:nvSpPr>
        <p:spPr>
          <a:xfrm>
            <a:off x="409073" y="228600"/>
            <a:ext cx="313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Analytical Tasks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F57AB6-7B30-6E81-B245-5FFC3C5C5040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D538E452-CCDE-389C-6A40-7AD9627B35A9}"/>
              </a:ext>
            </a:extLst>
          </p:cNvPr>
          <p:cNvGrpSpPr/>
          <p:nvPr/>
        </p:nvGrpSpPr>
        <p:grpSpPr>
          <a:xfrm>
            <a:off x="2111198" y="5102907"/>
            <a:ext cx="10210841" cy="1017648"/>
            <a:chOff x="2111198" y="5102907"/>
            <a:chExt cx="10210841" cy="101764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708909D-DB81-5C04-5DB9-6FA0E74199BF}"/>
                </a:ext>
              </a:extLst>
            </p:cNvPr>
            <p:cNvSpPr/>
            <p:nvPr/>
          </p:nvSpPr>
          <p:spPr>
            <a:xfrm>
              <a:off x="2111198" y="5384310"/>
              <a:ext cx="3135280" cy="432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61C0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rPr>
                <a:t>Prediction Level</a:t>
              </a:r>
              <a:endParaRPr lang="zh-CN" altLang="en-US" sz="2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1365711-A609-CB5C-93D1-029BAB64B9BD}"/>
                </a:ext>
              </a:extLst>
            </p:cNvPr>
            <p:cNvSpPr txBox="1"/>
            <p:nvPr/>
          </p:nvSpPr>
          <p:spPr>
            <a:xfrm>
              <a:off x="6394866" y="5689668"/>
              <a:ext cx="59271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Detect the prediction outliers.</a:t>
              </a:r>
              <a:endParaRPr lang="zh-CN" altLang="en-US" sz="22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BA2F1361-B943-1339-8125-AEB80E49342C}"/>
                </a:ext>
              </a:extLst>
            </p:cNvPr>
            <p:cNvSpPr/>
            <p:nvPr/>
          </p:nvSpPr>
          <p:spPr>
            <a:xfrm>
              <a:off x="6287181" y="5838598"/>
              <a:ext cx="133029" cy="133029"/>
            </a:xfrm>
            <a:prstGeom prst="ellipse">
              <a:avLst/>
            </a:prstGeom>
            <a:solidFill>
              <a:srgbClr val="61C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8CADD14-142D-21C4-1170-448B0F2B5EDD}"/>
                </a:ext>
              </a:extLst>
            </p:cNvPr>
            <p:cNvSpPr/>
            <p:nvPr/>
          </p:nvSpPr>
          <p:spPr>
            <a:xfrm>
              <a:off x="5219057" y="5533794"/>
              <a:ext cx="133029" cy="133029"/>
            </a:xfrm>
            <a:prstGeom prst="ellipse">
              <a:avLst/>
            </a:prstGeom>
            <a:solidFill>
              <a:srgbClr val="61C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290FA37-29C9-D105-F31D-E8D146FA32A4}"/>
                </a:ext>
              </a:extLst>
            </p:cNvPr>
            <p:cNvSpPr/>
            <p:nvPr/>
          </p:nvSpPr>
          <p:spPr>
            <a:xfrm>
              <a:off x="6287392" y="5227753"/>
              <a:ext cx="133029" cy="133029"/>
            </a:xfrm>
            <a:prstGeom prst="ellipse">
              <a:avLst/>
            </a:prstGeom>
            <a:solidFill>
              <a:srgbClr val="61C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cxnSp>
          <p:nvCxnSpPr>
            <p:cNvPr id="40" name="肘形连接符 39">
              <a:extLst>
                <a:ext uri="{FF2B5EF4-FFF2-40B4-BE49-F238E27FC236}">
                  <a16:creationId xmlns:a16="http://schemas.microsoft.com/office/drawing/2014/main" id="{239DBD51-6A14-FB63-9A3A-B5A65BF5AC97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 rot="16200000" flipH="1">
              <a:off x="5681192" y="5271202"/>
              <a:ext cx="239490" cy="1030731"/>
            </a:xfrm>
            <a:prstGeom prst="bentConnector2">
              <a:avLst/>
            </a:prstGeom>
            <a:ln w="38100">
              <a:solidFill>
                <a:srgbClr val="61C0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>
              <a:extLst>
                <a:ext uri="{FF2B5EF4-FFF2-40B4-BE49-F238E27FC236}">
                  <a16:creationId xmlns:a16="http://schemas.microsoft.com/office/drawing/2014/main" id="{BB834F79-1BD6-918A-4C58-F51B06464949}"/>
                </a:ext>
              </a:extLst>
            </p:cNvPr>
            <p:cNvCxnSpPr>
              <a:stCxn id="37" idx="0"/>
              <a:endCxn id="17" idx="2"/>
            </p:cNvCxnSpPr>
            <p:nvPr/>
          </p:nvCxnSpPr>
          <p:spPr>
            <a:xfrm rot="5400000" flipH="1" flipV="1">
              <a:off x="5666719" y="4913121"/>
              <a:ext cx="239526" cy="1001820"/>
            </a:xfrm>
            <a:prstGeom prst="bentConnector2">
              <a:avLst/>
            </a:prstGeom>
            <a:ln w="38100">
              <a:solidFill>
                <a:srgbClr val="61C0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66F0C29-9582-9F9F-124F-FFC102EDE3C6}"/>
                </a:ext>
              </a:extLst>
            </p:cNvPr>
            <p:cNvSpPr txBox="1"/>
            <p:nvPr/>
          </p:nvSpPr>
          <p:spPr>
            <a:xfrm>
              <a:off x="6394867" y="5102907"/>
              <a:ext cx="59271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Detect the overall patterns of predictions.</a:t>
              </a:r>
              <a:endParaRPr lang="zh-CN" altLang="en-US" sz="22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766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396103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0" i="1" dirty="0">
                <a:effectLst/>
                <a:latin typeface="Avenir Book" panose="02000503020000020003" pitchFamily="2" charset="0"/>
              </a:rPr>
              <a:t>Part 2: Visual Interface</a:t>
            </a:r>
            <a:endParaRPr lang="zh-CN" altLang="en-US" sz="48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07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5E2FF0D-D684-BFA1-A642-9DEE8E8D9951}"/>
              </a:ext>
            </a:extLst>
          </p:cNvPr>
          <p:cNvSpPr txBox="1"/>
          <p:nvPr/>
        </p:nvSpPr>
        <p:spPr>
          <a:xfrm>
            <a:off x="409073" y="228599"/>
            <a:ext cx="2921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Visual</a:t>
            </a:r>
            <a:r>
              <a:rPr lang="zh-CN" altLang="en-US" sz="2800" dirty="0"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BA4596-B1D6-BD01-5611-80DDE244491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79DABA-5302-597F-BED6-189A2FCD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16" y="-1"/>
            <a:ext cx="12204000" cy="68647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354C02C-E238-F63C-05CE-56D2D014A676}"/>
              </a:ext>
            </a:extLst>
          </p:cNvPr>
          <p:cNvSpPr/>
          <p:nvPr/>
        </p:nvSpPr>
        <p:spPr>
          <a:xfrm>
            <a:off x="6875" y="282727"/>
            <a:ext cx="1918178" cy="333362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E41267-E02D-985F-1668-318F88DF8076}"/>
              </a:ext>
            </a:extLst>
          </p:cNvPr>
          <p:cNvSpPr/>
          <p:nvPr/>
        </p:nvSpPr>
        <p:spPr>
          <a:xfrm>
            <a:off x="1931927" y="282727"/>
            <a:ext cx="3190087" cy="333362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6B0C5C-CB4B-F7AE-0AB2-528533573116}"/>
              </a:ext>
            </a:extLst>
          </p:cNvPr>
          <p:cNvSpPr/>
          <p:nvPr/>
        </p:nvSpPr>
        <p:spPr>
          <a:xfrm>
            <a:off x="5122014" y="282726"/>
            <a:ext cx="7063112" cy="29348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4383C1-4960-361C-D309-5966BF9E6DA5}"/>
              </a:ext>
            </a:extLst>
          </p:cNvPr>
          <p:cNvSpPr/>
          <p:nvPr/>
        </p:nvSpPr>
        <p:spPr>
          <a:xfrm>
            <a:off x="6874" y="3616348"/>
            <a:ext cx="5115139" cy="32416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8B68C5-D0AA-9154-F220-332316E03973}"/>
              </a:ext>
            </a:extLst>
          </p:cNvPr>
          <p:cNvSpPr/>
          <p:nvPr/>
        </p:nvSpPr>
        <p:spPr>
          <a:xfrm>
            <a:off x="5128887" y="3217586"/>
            <a:ext cx="7063112" cy="36404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6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图形用户界面&#10;&#10;描述已自动生成">
            <a:extLst>
              <a:ext uri="{FF2B5EF4-FFF2-40B4-BE49-F238E27FC236}">
                <a16:creationId xmlns:a16="http://schemas.microsoft.com/office/drawing/2014/main" id="{6551291F-E900-84E0-C01C-CCC1A1FD9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9" y="1005469"/>
            <a:ext cx="9998102" cy="56239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A9EC355-474C-CABA-E348-2C654649BBEA}"/>
              </a:ext>
            </a:extLst>
          </p:cNvPr>
          <p:cNvSpPr/>
          <p:nvPr/>
        </p:nvSpPr>
        <p:spPr>
          <a:xfrm>
            <a:off x="1119252" y="1238379"/>
            <a:ext cx="1586777" cy="27110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61309-DD56-EF18-D1F8-6FA053685593}"/>
              </a:ext>
            </a:extLst>
          </p:cNvPr>
          <p:cNvSpPr/>
          <p:nvPr/>
        </p:nvSpPr>
        <p:spPr>
          <a:xfrm>
            <a:off x="2706030" y="1238377"/>
            <a:ext cx="2594246" cy="27110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B938AC-0832-E2A2-2C66-789507E56511}"/>
              </a:ext>
            </a:extLst>
          </p:cNvPr>
          <p:cNvSpPr/>
          <p:nvPr/>
        </p:nvSpPr>
        <p:spPr>
          <a:xfrm>
            <a:off x="5300277" y="1238377"/>
            <a:ext cx="5817078" cy="241431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AD1DAF-DACF-2112-1F8C-B1721D3560D0}"/>
              </a:ext>
            </a:extLst>
          </p:cNvPr>
          <p:cNvSpPr/>
          <p:nvPr/>
        </p:nvSpPr>
        <p:spPr>
          <a:xfrm>
            <a:off x="1119251" y="3949390"/>
            <a:ext cx="4181026" cy="26800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442096-F6CA-053B-E65E-9B2495E4994D}"/>
              </a:ext>
            </a:extLst>
          </p:cNvPr>
          <p:cNvSpPr/>
          <p:nvPr/>
        </p:nvSpPr>
        <p:spPr>
          <a:xfrm>
            <a:off x="5300277" y="3652693"/>
            <a:ext cx="5817077" cy="297670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E2FF0D-D684-BFA1-A642-9DEE8E8D9951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BA4596-B1D6-BD01-5611-80DDE244491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63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396103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0" i="1" dirty="0">
                <a:effectLst/>
                <a:latin typeface="Avenir Book" panose="02000503020000020003" pitchFamily="2" charset="0"/>
              </a:rPr>
              <a:t>Part 3: Case Study </a:t>
            </a:r>
            <a:endParaRPr lang="zh-CN" altLang="en-US" sz="48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0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5566</TotalTime>
  <Words>336</Words>
  <Application>Microsoft Macintosh PowerPoint</Application>
  <PresentationFormat>宽屏</PresentationFormat>
  <Paragraphs>47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Avenir Book</vt:lpstr>
      <vt:lpstr>Office 主题​​</vt:lpstr>
      <vt:lpstr>TimeTuner: Diagnosing Time Representations for  Time-Series Forecasting with Counterfactual Explanations</vt:lpstr>
      <vt:lpstr>Part 1: Background</vt:lpstr>
      <vt:lpstr>PowerPoint 演示文稿</vt:lpstr>
      <vt:lpstr>PowerPoint 演示文稿</vt:lpstr>
      <vt:lpstr>PowerPoint 演示文稿</vt:lpstr>
      <vt:lpstr>Part 2: Visual Interface</vt:lpstr>
      <vt:lpstr>PowerPoint 演示文稿</vt:lpstr>
      <vt:lpstr>PowerPoint 演示文稿</vt:lpstr>
      <vt:lpstr>Part 3: Case Study </vt:lpstr>
      <vt:lpstr>Univariate sunspots forecasting</vt:lpstr>
      <vt:lpstr>Multivariate PM2.5 forecasting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佳凝</dc:creator>
  <cp:lastModifiedBy>SHI Qing</cp:lastModifiedBy>
  <cp:revision>16</cp:revision>
  <dcterms:created xsi:type="dcterms:W3CDTF">2023-03-29T04:05:28Z</dcterms:created>
  <dcterms:modified xsi:type="dcterms:W3CDTF">2023-06-30T04:41:35Z</dcterms:modified>
</cp:coreProperties>
</file>