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88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344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</a:t>
            </a:r>
            <a:r>
              <a:rPr lang="zh-TW" sz="1800" dirty="0" smtClean="0"/>
              <a:t>?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 資料過大時應採取什麼方式讓記憶體占用量下降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endParaRPr lang="en-US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 smtClean="0"/>
              <a:t>答：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、資料讀取型態</a:t>
            </a:r>
            <a:endParaRPr lang="en-US" altLang="zh-TW" sz="1800" dirty="0" smtClean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2</a:t>
            </a:r>
            <a:r>
              <a:rPr lang="zh-TW" altLang="en-US" sz="1800" smtClean="0"/>
              <a:t>、降級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Barlow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Catherine Hsieh</cp:lastModifiedBy>
  <cp:revision>1</cp:revision>
  <dcterms:modified xsi:type="dcterms:W3CDTF">2021-02-02T15:24:42Z</dcterms:modified>
</cp:coreProperties>
</file>