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0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4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95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51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6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82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71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81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30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7C02-6413-4FA0-B51A-4B4E687647AA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04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&#21487;&#25191;&#34892;&#31243;&#24207;/&#25171;&#23383;&#28216;&#25103;.ex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6977" y="2115693"/>
            <a:ext cx="338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C++</a:t>
            </a:r>
            <a:r>
              <a:rPr lang="zh-CN" altLang="en-US" sz="4000" dirty="0" smtClean="0">
                <a:latin typeface="+mj-ea"/>
                <a:ea typeface="+mj-ea"/>
              </a:rPr>
              <a:t>打字游戏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3874" y="4171950"/>
            <a:ext cx="1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天津软件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143874" y="4733925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柴彧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3874" y="5295900"/>
            <a:ext cx="20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35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316" y="2104006"/>
            <a:ext cx="645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方正舒体" pitchFamily="2" charset="-122"/>
                <a:ea typeface="方正舒体" pitchFamily="2" charset="-122"/>
              </a:rPr>
              <a:t>谢 谢 观 赏</a:t>
            </a:r>
            <a:endParaRPr lang="zh-CN" altLang="en-US" sz="6600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934200"/>
          </a:xfrm>
          <a:prstGeom prst="rect">
            <a:avLst/>
          </a:prstGeom>
        </p:spPr>
      </p:pic>
      <p:pic>
        <p:nvPicPr>
          <p:cNvPr id="1026" name="Picture 2" descr="D:\chaiyu\MyStudyProject\ppt图片\窗口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7884" y="2152650"/>
            <a:ext cx="5615941" cy="35099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游戏介绍</a:t>
            </a:r>
            <a:endParaRPr lang="en-US" altLang="zh-CN" sz="3600" dirty="0" smtClean="0"/>
          </a:p>
        </p:txBody>
      </p:sp>
      <p:pic>
        <p:nvPicPr>
          <p:cNvPr id="1027" name="Picture 3" descr="D:\chaiyu\MyStudyProject\ppt图片\helloworld下落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7125" y="2538413"/>
            <a:ext cx="1047750" cy="371475"/>
          </a:xfrm>
          <a:prstGeom prst="rect">
            <a:avLst/>
          </a:prstGeom>
          <a:noFill/>
        </p:spPr>
      </p:pic>
      <p:pic>
        <p:nvPicPr>
          <p:cNvPr id="1029" name="Picture 5" descr="D:\chaiyu\MyStudyProject\ppt图片\箭头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7275" y="3243263"/>
            <a:ext cx="285750" cy="7905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47901" y="5353050"/>
            <a:ext cx="22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h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3625" y="5353050"/>
            <a:ext cx="26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e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82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74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36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8425" y="5353050"/>
            <a:ext cx="27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w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15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5353050"/>
            <a:ext cx="21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r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607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d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4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2.22222E-6 L -3.75E-6 0.0361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0.03611 L -3.75E-6 0.0652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06527 L 1.25E-6 0.0958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9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112E-17 0.09583 L 5.55112E-17 0.1263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12639 L 0.00078 0.1541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5417 L 0.00078 0.1833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8333 L 0.00078 0.2138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1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21389 L 0.00078 0.2458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1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7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游戏思路</a:t>
            </a:r>
            <a:endParaRPr lang="en-US" altLang="zh-CN" sz="3600" dirty="0" smtClean="0"/>
          </a:p>
        </p:txBody>
      </p:sp>
      <p:pic>
        <p:nvPicPr>
          <p:cNvPr id="2051" name="Picture 3" descr="D:\chaiyu\MyStudyProject\ppt图片\窗口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2252664"/>
            <a:ext cx="5326377" cy="332898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57500" y="17621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地图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左箭头标注 6"/>
          <p:cNvSpPr/>
          <p:nvPr/>
        </p:nvSpPr>
        <p:spPr>
          <a:xfrm>
            <a:off x="6591300" y="2952751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单词下落区域定义为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23*36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的矩形框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使用二维数组表示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表示空白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表示边框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8925" y="17526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052" name="Picture 4" descr="D:\chaiyu\MyStudyProject\ppt图片\helloworld下落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25" y="3690938"/>
            <a:ext cx="1047750" cy="371475"/>
          </a:xfrm>
          <a:prstGeom prst="rect">
            <a:avLst/>
          </a:prstGeom>
          <a:noFill/>
        </p:spPr>
      </p:pic>
      <p:sp>
        <p:nvSpPr>
          <p:cNvPr id="13" name="左箭头标注 12"/>
          <p:cNvSpPr/>
          <p:nvPr/>
        </p:nvSpPr>
        <p:spPr>
          <a:xfrm>
            <a:off x="5267325" y="2962276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当单词出现后可以下落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下落的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坐标随机生成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每隔一定的时间下落一次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每隔一段时间生成新的单词进行同步下落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8975" y="2362200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类图</a:t>
            </a:r>
            <a:endParaRPr lang="zh-CN" altLang="en-US" sz="1200" dirty="0"/>
          </a:p>
        </p:txBody>
      </p:sp>
      <p:pic>
        <p:nvPicPr>
          <p:cNvPr id="2053" name="Picture 5" descr="D:\chaiyu\MyStudyProject\ppt图片\类图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8" y="2643189"/>
            <a:ext cx="3847848" cy="266223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457700" y="30670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单词编号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7700" y="322897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单词级别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57700" y="34004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单词英文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7700" y="358140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单词中文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57700" y="37433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57700" y="39052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7700" y="408622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英文单词长度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457700" y="425767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中文单词长度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57700" y="441960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出现的状态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462915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单词下落函数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991100" y="478155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单词消失函数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3944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2"/>
      <p:bldP spid="7" grpId="0" animBg="1"/>
      <p:bldP spid="7" grpId="1" animBg="1"/>
      <p:bldP spid="10" grpId="0"/>
      <p:bldP spid="10" grpId="1"/>
      <p:bldP spid="13" grpId="0" animBg="1"/>
      <p:bldP spid="13" grpId="1" animBg="1"/>
      <p:bldP spid="14" grpId="0"/>
      <p:bldP spid="14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1"/>
      <p:bldP spid="25" grpId="2"/>
      <p:bldP spid="26" grpId="1"/>
      <p:bldP spid="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9272" y="0"/>
            <a:ext cx="125272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流程实现</a:t>
            </a:r>
            <a:endParaRPr lang="en-US" altLang="zh-CN" sz="3600" dirty="0" smtClean="0"/>
          </a:p>
        </p:txBody>
      </p:sp>
      <p:pic>
        <p:nvPicPr>
          <p:cNvPr id="3074" name="Picture 2" descr="D:\chaiyu\MyStudyProject\ppt图片\大流程图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456378"/>
            <a:ext cx="5657850" cy="5044435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5372100" y="3409950"/>
            <a:ext cx="2257425" cy="2343150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105150" y="3333750"/>
            <a:ext cx="2143125" cy="2505075"/>
          </a:xfrm>
          <a:prstGeom prst="round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67000" y="2895600"/>
            <a:ext cx="2638425" cy="419100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90575" y="1895475"/>
            <a:ext cx="1885950" cy="130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普通的方法不能够使得单词掉落的同时等待用户键盘的输入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此时使用多线程并行的方法来实现</a:t>
            </a:r>
            <a:r>
              <a:rPr lang="en-US" altLang="zh-CN" sz="1000" dirty="0" smtClean="0"/>
              <a:t>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3004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272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函数介绍</a:t>
            </a:r>
            <a:endParaRPr lang="en-US" altLang="zh-CN" sz="3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0134" y="2171805"/>
            <a:ext cx="6747536" cy="219863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021584" y="6239292"/>
            <a:ext cx="6756712" cy="321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72113" y="6171829"/>
            <a:ext cx="3810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653235" y="-2645548"/>
            <a:ext cx="6673217" cy="452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5525189" y="-2157273"/>
            <a:ext cx="8993616" cy="337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34154" y="6327652"/>
            <a:ext cx="558165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36457" y="-2932174"/>
            <a:ext cx="76581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67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851E-6 3.71964E-6 L 0.49675 -0.6067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" y="-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459E-7 1.05482E-6 L -0.38669 -0.7101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" y="-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6997E-6 -2.99792E-6 L -0.67453 0.5667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" y="2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6387E-6 9.69234E-7 L 0.64314 0.58501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" y="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9026E-7 -1.81587E-6 L 0.16319 -0.86028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-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9044E-6 -7.44853E-7 L -0.13831 0.72958 " pathEditMode="relative" ptsTypes="AA">
                                      <p:cBhvr>
                                        <p:cTn id="4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问题简述</a:t>
            </a:r>
            <a:endParaRPr lang="en-US" altLang="zh-CN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4222" y="1781937"/>
            <a:ext cx="6637226" cy="43260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1070919" y="1993557"/>
            <a:ext cx="2100649" cy="436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003637" y="2798618"/>
            <a:ext cx="3029527" cy="508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68254" y="3569697"/>
            <a:ext cx="2572320" cy="1398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原因：掉落线程与打字线程调用的同一个打印方法，所以在有的时候会出现线程冲突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8255" y="1781937"/>
            <a:ext cx="2572319" cy="1524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在执行单词下落刷新的同时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打字有可能出现将字母打印到下落框中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45375" y="2430162"/>
            <a:ext cx="1331650" cy="727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下落打印</a:t>
            </a:r>
            <a:endParaRPr lang="zh-CN" altLang="en-US" sz="1400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345375" y="3738455"/>
            <a:ext cx="1331650" cy="727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字母打印</a:t>
            </a:r>
            <a:endParaRPr lang="zh-CN" altLang="en-US" sz="1400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785864" y="3158131"/>
            <a:ext cx="1331650" cy="727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移动光标打印字母</a:t>
            </a:r>
            <a:endParaRPr lang="zh-CN" altLang="en-US" sz="1400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4" idx="6"/>
            <a:endCxn id="26" idx="1"/>
          </p:cNvCxnSpPr>
          <p:nvPr/>
        </p:nvCxnSpPr>
        <p:spPr>
          <a:xfrm>
            <a:off x="6677025" y="2794147"/>
            <a:ext cx="1303855" cy="4705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6"/>
            <a:endCxn id="26" idx="3"/>
          </p:cNvCxnSpPr>
          <p:nvPr/>
        </p:nvCxnSpPr>
        <p:spPr>
          <a:xfrm flipV="1">
            <a:off x="6677025" y="3779491"/>
            <a:ext cx="1303855" cy="3229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050742" y="5255581"/>
            <a:ext cx="573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这种两</a:t>
            </a:r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个</a:t>
            </a:r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程序或线程同时</a:t>
            </a:r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从同一个文件中读或者对同一文件进行</a:t>
            </a:r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写</a:t>
            </a:r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区域</a:t>
            </a:r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叫做</a:t>
            </a:r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临界区域。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55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26000" decel="7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0.13568 -0.0004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13984 0.0025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3776 0.001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解决方案</a:t>
            </a:r>
            <a:endParaRPr lang="en-US" altLang="zh-CN" sz="3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486025" y="1775534"/>
            <a:ext cx="127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临界区域：</a:t>
            </a:r>
            <a:endParaRPr lang="en-US" altLang="zh-CN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486025" y="2328227"/>
            <a:ext cx="774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有四个函数用于临界区域。要使用这些函数</a:t>
            </a:r>
            <a:r>
              <a:rPr lang="zh-CN" altLang="en-US" dirty="0" smtClean="0"/>
              <a:t>，必须</a:t>
            </a:r>
            <a:r>
              <a:rPr lang="zh-CN" altLang="en-US" dirty="0"/>
              <a:t>定义一个临界区域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86025" y="2733530"/>
            <a:ext cx="23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CRITICAL_SECTION </a:t>
            </a:r>
            <a:r>
              <a:rPr lang="en-US" altLang="zh-CN" dirty="0" err="1"/>
              <a:t>cs</a:t>
            </a:r>
            <a:r>
              <a:rPr lang="en-US" altLang="zh-CN" dirty="0"/>
              <a:t> ;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39512" y="2733530"/>
            <a:ext cx="2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定义一个临界区对象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86025" y="3138833"/>
            <a:ext cx="308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InitializeCriticalSection</a:t>
            </a:r>
            <a:r>
              <a:rPr lang="en-US" altLang="zh-CN" dirty="0"/>
              <a:t> (&amp;</a:t>
            </a:r>
            <a:r>
              <a:rPr lang="en-US" altLang="zh-CN" dirty="0" err="1"/>
              <a:t>cs</a:t>
            </a:r>
            <a:r>
              <a:rPr lang="en-US" altLang="zh-CN" dirty="0"/>
              <a:t>) ;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39512" y="3141041"/>
            <a:ext cx="2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初始化临界区对象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6025" y="3544136"/>
            <a:ext cx="308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EnterCriticalSection</a:t>
            </a:r>
            <a:r>
              <a:rPr lang="en-US" altLang="zh-CN" dirty="0"/>
              <a:t> (&amp;</a:t>
            </a:r>
            <a:r>
              <a:rPr lang="en-US" altLang="zh-CN" dirty="0" err="1"/>
              <a:t>cs</a:t>
            </a:r>
            <a:r>
              <a:rPr lang="en-US" altLang="zh-CN" dirty="0"/>
              <a:t>) ;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639512" y="3544136"/>
            <a:ext cx="2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呼叫临界区域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86025" y="3949439"/>
            <a:ext cx="308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LeaveCriticalSection</a:t>
            </a:r>
            <a:r>
              <a:rPr lang="en-US" altLang="zh-CN" dirty="0"/>
              <a:t> (&amp;</a:t>
            </a:r>
            <a:r>
              <a:rPr lang="en-US" altLang="zh-CN" dirty="0" err="1"/>
              <a:t>cs</a:t>
            </a:r>
            <a:r>
              <a:rPr lang="en-US" altLang="zh-CN" dirty="0"/>
              <a:t>) ;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39512" y="3941109"/>
            <a:ext cx="2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呼叫离开临界区域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486025" y="4354742"/>
            <a:ext cx="308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DeleteCriticalSection</a:t>
            </a:r>
            <a:r>
              <a:rPr lang="en-US" altLang="zh-CN" dirty="0"/>
              <a:t> (&amp;</a:t>
            </a:r>
            <a:r>
              <a:rPr lang="en-US" altLang="zh-CN" dirty="0" err="1"/>
              <a:t>cs</a:t>
            </a:r>
            <a:r>
              <a:rPr lang="en-US" altLang="zh-CN" dirty="0"/>
              <a:t>) ; 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639512" y="4354742"/>
            <a:ext cx="2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删除临界区域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72179" y="3949439"/>
            <a:ext cx="444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代码；</a:t>
            </a:r>
            <a:endParaRPr lang="en-US" altLang="zh-CN" b="1" dirty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042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493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45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-0.00091 0.1544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70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0104 0.1486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43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00052 0.15254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功能扩展</a:t>
            </a:r>
            <a:endParaRPr lang="en-US" altLang="zh-CN" sz="3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225118" y="1651247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文件读取：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25118" y="2301595"/>
            <a:ext cx="5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用户可以通过修改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来改变单词下落中、英文内容。</a:t>
            </a:r>
            <a:endParaRPr lang="zh-CN" altLang="en-US" dirty="0"/>
          </a:p>
        </p:txBody>
      </p:sp>
      <p:sp>
        <p:nvSpPr>
          <p:cNvPr id="7" name="文本框 4"/>
          <p:cNvSpPr txBox="1"/>
          <p:nvPr/>
        </p:nvSpPr>
        <p:spPr>
          <a:xfrm>
            <a:off x="1235475" y="2702570"/>
            <a:ext cx="568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具体格式如下：</a:t>
            </a:r>
            <a:endParaRPr lang="zh-CN" altLang="en-US" dirty="0"/>
          </a:p>
        </p:txBody>
      </p:sp>
      <p:pic>
        <p:nvPicPr>
          <p:cNvPr id="1026" name="Picture 2" descr="C:\Users\chaiyu\Documents\Visual Studio 2013\Projects\MyStudyProject\ppt图片\单词样式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8088" y="3261797"/>
            <a:ext cx="4078211" cy="2596238"/>
          </a:xfrm>
          <a:prstGeom prst="rect">
            <a:avLst/>
          </a:prstGeom>
          <a:noFill/>
        </p:spPr>
      </p:pic>
      <p:cxnSp>
        <p:nvCxnSpPr>
          <p:cNvPr id="10" name="直接箭头连接符 9"/>
          <p:cNvCxnSpPr/>
          <p:nvPr/>
        </p:nvCxnSpPr>
        <p:spPr>
          <a:xfrm>
            <a:off x="985422" y="3417904"/>
            <a:ext cx="648070" cy="1775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2592281" y="5468646"/>
            <a:ext cx="1260629" cy="7279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V="1">
            <a:off x="4092606" y="4678532"/>
            <a:ext cx="2219418" cy="53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7452" y="3169328"/>
            <a:ext cx="125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单词编号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Tw_sNum</a:t>
            </a:r>
            <a:endParaRPr lang="en-US" altLang="zh-CN" sz="1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223247" y="4456590"/>
            <a:ext cx="127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单词中文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Tw_sChinese</a:t>
            </a:r>
            <a:endParaRPr lang="zh-CN" altLang="en-US" sz="1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755255" y="5903650"/>
            <a:ext cx="1225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单词英文</a:t>
            </a:r>
            <a:endParaRPr lang="en-US" altLang="zh-CN" sz="1400" b="1" dirty="0" smtClean="0"/>
          </a:p>
          <a:p>
            <a:r>
              <a:rPr lang="en-US" altLang="zh-CN" sz="1400" b="1" dirty="0" err="1" smtClean="0"/>
              <a:t>Tw_sEnglish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5829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606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项目收获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76088" y="2206305"/>
            <a:ext cx="6233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</a:rPr>
              <a:t>打字游戏的代码实现，加强了我查找</a:t>
            </a:r>
            <a:r>
              <a:rPr lang="en-US" altLang="zh-CN" sz="2000" b="1" dirty="0" smtClean="0">
                <a:latin typeface="+mj-ea"/>
                <a:ea typeface="+mj-ea"/>
              </a:rPr>
              <a:t>API</a:t>
            </a:r>
            <a:r>
              <a:rPr lang="zh-CN" altLang="en-US" sz="2000" b="1" dirty="0" smtClean="0">
                <a:latin typeface="+mj-ea"/>
                <a:ea typeface="+mj-ea"/>
              </a:rPr>
              <a:t>文档的能力，增加了我对</a:t>
            </a:r>
            <a:r>
              <a:rPr lang="en-US" altLang="zh-CN" sz="2000" b="1" dirty="0" err="1" smtClean="0">
                <a:latin typeface="+mj-ea"/>
                <a:ea typeface="+mj-ea"/>
              </a:rPr>
              <a:t>c++</a:t>
            </a:r>
            <a:r>
              <a:rPr lang="zh-CN" altLang="en-US" sz="2000" b="1" dirty="0" smtClean="0">
                <a:latin typeface="+mj-ea"/>
                <a:ea typeface="+mj-ea"/>
              </a:rPr>
              <a:t>面向对象思想的认识，提高了我使用</a:t>
            </a:r>
            <a:r>
              <a:rPr lang="en-US" altLang="zh-CN" sz="2000" b="1" dirty="0" smtClean="0">
                <a:latin typeface="+mj-ea"/>
                <a:ea typeface="+mj-ea"/>
              </a:rPr>
              <a:t>IDE</a:t>
            </a:r>
            <a:r>
              <a:rPr lang="zh-CN" altLang="en-US" sz="2000" b="1" dirty="0" smtClean="0">
                <a:latin typeface="+mj-ea"/>
                <a:ea typeface="+mj-ea"/>
              </a:rPr>
              <a:t>的熟练度，为后续</a:t>
            </a:r>
            <a:r>
              <a:rPr lang="en-US" altLang="zh-CN" sz="2000" b="1" dirty="0" smtClean="0">
                <a:latin typeface="+mj-ea"/>
                <a:ea typeface="+mj-ea"/>
              </a:rPr>
              <a:t>win32</a:t>
            </a:r>
            <a:r>
              <a:rPr lang="zh-CN" altLang="en-US" sz="2000" b="1" dirty="0" smtClean="0">
                <a:latin typeface="+mj-ea"/>
                <a:ea typeface="+mj-ea"/>
              </a:rPr>
              <a:t>编程打下了坚实的基础</a:t>
            </a:r>
            <a:r>
              <a:rPr lang="zh-CN" altLang="en-US" sz="2000" b="1" dirty="0" smtClean="0">
                <a:latin typeface="+mj-ea"/>
                <a:ea typeface="+mj-ea"/>
              </a:rPr>
              <a:t>。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9644" y="3565321"/>
            <a:ext cx="603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</a:rPr>
              <a:t>同时感谢就业老师对我的引导，班主任对我学习的督促和教学老师对我的细心</a:t>
            </a:r>
            <a:r>
              <a:rPr lang="zh-CN" altLang="en-US" b="1" dirty="0" smtClean="0">
                <a:latin typeface="+mj-ea"/>
              </a:rPr>
              <a:t>教导。</a:t>
            </a:r>
            <a:endParaRPr lang="zh-CN" altLang="en-US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6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405</Words>
  <Application>Microsoft Office PowerPoint</Application>
  <PresentationFormat>自定义</PresentationFormat>
  <Paragraphs>76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微软公司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chaiyu</dc:creator>
  <cp:lastModifiedBy>chaiyu</cp:lastModifiedBy>
  <cp:revision>66</cp:revision>
  <dcterms:created xsi:type="dcterms:W3CDTF">2018-06-12T03:21:57Z</dcterms:created>
  <dcterms:modified xsi:type="dcterms:W3CDTF">2018-06-19T08:58:10Z</dcterms:modified>
</cp:coreProperties>
</file>