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5" r:id="rId9"/>
    <p:sldId id="264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378" y="-3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C02-6413-4FA0-B51A-4B4E687647AA}" type="datetimeFigureOut">
              <a:rPr lang="zh-CN" altLang="en-US" smtClean="0"/>
              <a:pPr/>
              <a:t>2018/6/12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706A-D964-474D-BB4A-F5D3F5950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20789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C02-6413-4FA0-B51A-4B4E687647AA}" type="datetimeFigureOut">
              <a:rPr lang="zh-CN" altLang="en-US" smtClean="0"/>
              <a:pPr/>
              <a:t>2018/6/12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706A-D964-474D-BB4A-F5D3F5950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4742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C02-6413-4FA0-B51A-4B4E687647AA}" type="datetimeFigureOut">
              <a:rPr lang="zh-CN" altLang="en-US" smtClean="0"/>
              <a:pPr/>
              <a:t>2018/6/12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706A-D964-474D-BB4A-F5D3F5950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39564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C02-6413-4FA0-B51A-4B4E687647AA}" type="datetimeFigureOut">
              <a:rPr lang="zh-CN" altLang="en-US" smtClean="0"/>
              <a:pPr/>
              <a:t>2018/6/12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706A-D964-474D-BB4A-F5D3F5950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25107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C02-6413-4FA0-B51A-4B4E687647AA}" type="datetimeFigureOut">
              <a:rPr lang="zh-CN" altLang="en-US" smtClean="0"/>
              <a:pPr/>
              <a:t>2018/6/12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706A-D964-474D-BB4A-F5D3F5950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89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C02-6413-4FA0-B51A-4B4E687647AA}" type="datetimeFigureOut">
              <a:rPr lang="zh-CN" altLang="en-US" smtClean="0"/>
              <a:pPr/>
              <a:t>2018/6/12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706A-D964-474D-BB4A-F5D3F5950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8632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C02-6413-4FA0-B51A-4B4E687647AA}" type="datetimeFigureOut">
              <a:rPr lang="zh-CN" altLang="en-US" smtClean="0"/>
              <a:pPr/>
              <a:t>2018/6/12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706A-D964-474D-BB4A-F5D3F5950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48232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C02-6413-4FA0-B51A-4B4E687647AA}" type="datetimeFigureOut">
              <a:rPr lang="zh-CN" altLang="en-US" smtClean="0"/>
              <a:pPr/>
              <a:t>2018/6/12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706A-D964-474D-BB4A-F5D3F5950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6262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C02-6413-4FA0-B51A-4B4E687647AA}" type="datetimeFigureOut">
              <a:rPr lang="zh-CN" altLang="en-US" smtClean="0"/>
              <a:pPr/>
              <a:t>2018/6/12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706A-D964-474D-BB4A-F5D3F5950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77149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C02-6413-4FA0-B51A-4B4E687647AA}" type="datetimeFigureOut">
              <a:rPr lang="zh-CN" altLang="en-US" smtClean="0"/>
              <a:pPr/>
              <a:t>2018/6/12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706A-D964-474D-BB4A-F5D3F5950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6810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7C02-6413-4FA0-B51A-4B4E687647AA}" type="datetimeFigureOut">
              <a:rPr lang="zh-CN" altLang="en-US" smtClean="0"/>
              <a:pPr/>
              <a:t>2018/6/12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9706A-D964-474D-BB4A-F5D3F5950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1303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D7C02-6413-4FA0-B51A-4B4E687647AA}" type="datetimeFigureOut">
              <a:rPr lang="zh-CN" altLang="en-US" smtClean="0"/>
              <a:pPr/>
              <a:t>2018/6/12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9706A-D964-474D-BB4A-F5D3F59503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60445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24225" y="2066925"/>
            <a:ext cx="4819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+mj-ea"/>
                <a:ea typeface="+mj-ea"/>
              </a:rPr>
              <a:t>我的第一款</a:t>
            </a:r>
            <a:r>
              <a:rPr lang="en-US" altLang="zh-CN" sz="4000" dirty="0" smtClean="0">
                <a:latin typeface="+mj-ea"/>
                <a:ea typeface="+mj-ea"/>
              </a:rPr>
              <a:t>DOS</a:t>
            </a:r>
            <a:r>
              <a:rPr lang="zh-CN" altLang="en-US" sz="4000" dirty="0" smtClean="0">
                <a:latin typeface="+mj-ea"/>
                <a:ea typeface="+mj-ea"/>
              </a:rPr>
              <a:t>游戏</a:t>
            </a:r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43874" y="4171950"/>
            <a:ext cx="1524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汇众教育</a:t>
            </a:r>
            <a:r>
              <a:rPr lang="en-US" altLang="zh-CN" dirty="0" smtClean="0"/>
              <a:t>1</a:t>
            </a:r>
            <a:r>
              <a:rPr lang="zh-CN" altLang="en-US" dirty="0" smtClean="0"/>
              <a:t>班</a:t>
            </a: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8143874" y="4733925"/>
            <a:ext cx="133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柴彧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143874" y="5295900"/>
            <a:ext cx="2076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12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6356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873029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700" y="0"/>
            <a:ext cx="1257300" cy="6934200"/>
          </a:xfrm>
          <a:prstGeom prst="rect">
            <a:avLst/>
          </a:prstGeom>
        </p:spPr>
      </p:pic>
      <p:pic>
        <p:nvPicPr>
          <p:cNvPr id="1026" name="Picture 2" descr="D:\chaiyu\MyStudyProject\ppt图片\窗口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7884" y="2152650"/>
            <a:ext cx="5615941" cy="3509963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486025" y="7239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游戏介绍</a:t>
            </a:r>
            <a:endParaRPr lang="en-US" altLang="zh-CN" sz="3600" dirty="0" smtClean="0"/>
          </a:p>
        </p:txBody>
      </p:sp>
      <p:pic>
        <p:nvPicPr>
          <p:cNvPr id="1027" name="Picture 3" descr="D:\chaiyu\MyStudyProject\ppt图片\helloworld下落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67125" y="2538413"/>
            <a:ext cx="1047750" cy="371475"/>
          </a:xfrm>
          <a:prstGeom prst="rect">
            <a:avLst/>
          </a:prstGeom>
          <a:noFill/>
        </p:spPr>
      </p:pic>
      <p:pic>
        <p:nvPicPr>
          <p:cNvPr id="1029" name="Picture 5" descr="D:\chaiyu\MyStudyProject\ppt图片\箭头.bmp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67275" y="3243263"/>
            <a:ext cx="285750" cy="790575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2247901" y="5353050"/>
            <a:ext cx="228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GulimChe" pitchFamily="49" charset="-127"/>
                <a:ea typeface="GulimChe" pitchFamily="49" charset="-127"/>
              </a:rPr>
              <a:t>h</a:t>
            </a:r>
            <a:endParaRPr lang="zh-CN" altLang="en-US" sz="1200" dirty="0">
              <a:latin typeface="GulimChe" pitchFamily="49" charset="-127"/>
              <a:ea typeface="GulimChe" pitchFamily="49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33625" y="5353050"/>
            <a:ext cx="266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GulimChe" pitchFamily="49" charset="-127"/>
                <a:ea typeface="GulimChe" pitchFamily="49" charset="-127"/>
              </a:rPr>
              <a:t>e</a:t>
            </a:r>
            <a:endParaRPr lang="zh-CN" altLang="en-US" sz="1200" dirty="0">
              <a:latin typeface="GulimChe" pitchFamily="49" charset="-127"/>
              <a:ea typeface="GulimChe" pitchFamily="49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09825" y="5353050"/>
            <a:ext cx="323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GulimChe" pitchFamily="49" charset="-127"/>
                <a:ea typeface="GulimChe" pitchFamily="49" charset="-127"/>
              </a:rPr>
              <a:t>l</a:t>
            </a:r>
            <a:endParaRPr lang="zh-CN" altLang="en-US" sz="1200" dirty="0">
              <a:latin typeface="GulimChe" pitchFamily="49" charset="-127"/>
              <a:ea typeface="GulimChe" pitchFamily="49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57451" y="5353050"/>
            <a:ext cx="285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GulimChe" pitchFamily="49" charset="-127"/>
                <a:ea typeface="GulimChe" pitchFamily="49" charset="-127"/>
              </a:rPr>
              <a:t>l</a:t>
            </a:r>
            <a:endParaRPr lang="zh-CN" altLang="en-US" sz="1200" dirty="0">
              <a:latin typeface="GulimChe" pitchFamily="49" charset="-127"/>
              <a:ea typeface="GulimChe" pitchFamily="49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33651" y="5353050"/>
            <a:ext cx="285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GulimChe" pitchFamily="49" charset="-127"/>
                <a:ea typeface="GulimChe" pitchFamily="49" charset="-127"/>
              </a:rPr>
              <a:t>o</a:t>
            </a:r>
            <a:endParaRPr lang="zh-CN" altLang="en-US" sz="1200" dirty="0">
              <a:latin typeface="GulimChe" pitchFamily="49" charset="-127"/>
              <a:ea typeface="GulimChe" pitchFamily="49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38425" y="5353050"/>
            <a:ext cx="276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GulimChe" pitchFamily="49" charset="-127"/>
                <a:ea typeface="GulimChe" pitchFamily="49" charset="-127"/>
              </a:rPr>
              <a:t>w</a:t>
            </a:r>
            <a:endParaRPr lang="zh-CN" altLang="en-US" sz="1200" dirty="0">
              <a:latin typeface="GulimChe" pitchFamily="49" charset="-127"/>
              <a:ea typeface="GulimChe" pitchFamily="49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24150" y="5353050"/>
            <a:ext cx="257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GulimChe" pitchFamily="49" charset="-127"/>
                <a:ea typeface="GulimChe" pitchFamily="49" charset="-127"/>
              </a:rPr>
              <a:t>o</a:t>
            </a:r>
            <a:endParaRPr lang="zh-CN" altLang="en-US" sz="1200" dirty="0">
              <a:latin typeface="GulimChe" pitchFamily="49" charset="-127"/>
              <a:ea typeface="GulimChe" pitchFamily="49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19400" y="5353050"/>
            <a:ext cx="219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GulimChe" pitchFamily="49" charset="-127"/>
                <a:ea typeface="GulimChe" pitchFamily="49" charset="-127"/>
              </a:rPr>
              <a:t>r</a:t>
            </a:r>
            <a:endParaRPr lang="zh-CN" altLang="en-US" sz="1200" dirty="0">
              <a:latin typeface="GulimChe" pitchFamily="49" charset="-127"/>
              <a:ea typeface="GulimChe" pitchFamily="49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86075" y="5353050"/>
            <a:ext cx="323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GulimChe" pitchFamily="49" charset="-127"/>
                <a:ea typeface="GulimChe" pitchFamily="49" charset="-127"/>
              </a:rPr>
              <a:t>l</a:t>
            </a:r>
            <a:endParaRPr lang="zh-CN" altLang="en-US" sz="1200" dirty="0">
              <a:latin typeface="GulimChe" pitchFamily="49" charset="-127"/>
              <a:ea typeface="GulimChe" pitchFamily="49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71800" y="5353050"/>
            <a:ext cx="257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GulimChe" pitchFamily="49" charset="-127"/>
                <a:ea typeface="GulimChe" pitchFamily="49" charset="-127"/>
              </a:rPr>
              <a:t>d</a:t>
            </a:r>
            <a:endParaRPr lang="zh-CN" altLang="en-US" sz="1200" dirty="0">
              <a:latin typeface="GulimChe" pitchFamily="49" charset="-127"/>
              <a:ea typeface="GulimChe" pitchFamily="49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1744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3.75E-6 2.22222E-6 L -3.75E-6 0.03611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3.75E-6 0.03611 L -3.75E-6 0.06528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10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1.25E-6 0.06527 L 1.25E-6 0.09583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900"/>
                            </p:stCondLst>
                            <p:childTnLst>
                              <p:par>
                                <p:cTn id="23" presetID="0" presetClass="path" presetSubtype="0" accel="50000" decel="5000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5.55112E-17 0.09583 L 5.55112E-17 0.12638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7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700"/>
                            </p:stCondLst>
                            <p:childTnLst>
                              <p:par>
                                <p:cTn id="29" presetID="0" presetClass="path" presetSubtype="0" accel="50000" decel="5000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1.25E-6 0.12639 L 0.00078 0.15417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500"/>
                            </p:stCondLst>
                            <p:childTnLst>
                              <p:par>
                                <p:cTn id="32" presetID="0" presetClass="path" presetSubtype="0" accel="50000" decel="5000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00078 0.15417 L 0.00078 0.18334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300"/>
                            </p:stCondLst>
                            <p:childTnLst>
                              <p:par>
                                <p:cTn id="35" presetID="0" presetClass="path" presetSubtype="0" accel="50000" decel="5000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00078 0.18333 L 0.00078 0.21389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100"/>
                            </p:stCondLst>
                            <p:childTnLst>
                              <p:par>
                                <p:cTn id="38" presetID="0" presetClass="path" presetSubtype="0" accel="50000" decel="5000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00078 0.21389 L 0.00078 0.24584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9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9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1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3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7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9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1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3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9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9700"/>
                            </p:stCondLst>
                            <p:childTnLst>
                              <p:par>
                                <p:cTn id="71" presetID="1" presetClass="exit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0"/>
                            </p:stCondLst>
                            <p:childTnLst>
                              <p:par>
                                <p:cTn id="92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573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86025" y="7239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游戏思路</a:t>
            </a:r>
            <a:endParaRPr lang="en-US" altLang="zh-CN" sz="3600" dirty="0" smtClean="0"/>
          </a:p>
        </p:txBody>
      </p:sp>
      <p:pic>
        <p:nvPicPr>
          <p:cNvPr id="2051" name="Picture 3" descr="D:\chaiyu\MyStudyProject\ppt图片\窗口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28925" y="2252664"/>
            <a:ext cx="5326377" cy="3328986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857500" y="1762125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地图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7" name="左箭头标注 6"/>
          <p:cNvSpPr/>
          <p:nvPr/>
        </p:nvSpPr>
        <p:spPr>
          <a:xfrm>
            <a:off x="6591300" y="2952751"/>
            <a:ext cx="2476500" cy="1838324"/>
          </a:xfrm>
          <a:prstGeom prst="leftArrow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单词下落区域定义为</a:t>
            </a:r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23*36</a:t>
            </a:r>
            <a:r>
              <a:rPr lang="zh-CN" altLang="en-US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的矩形框</a:t>
            </a:r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</a:p>
          <a:p>
            <a:pPr algn="ctr"/>
            <a:r>
              <a:rPr lang="zh-CN" altLang="en-US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使用二维数组表示</a:t>
            </a:r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,</a:t>
            </a:r>
          </a:p>
          <a:p>
            <a:pPr algn="ctr"/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0</a:t>
            </a:r>
            <a:r>
              <a:rPr lang="zh-CN" altLang="en-US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表示空白</a:t>
            </a:r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,</a:t>
            </a:r>
          </a:p>
          <a:p>
            <a:pPr algn="ctr"/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r>
              <a:rPr lang="zh-CN" altLang="en-US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表示边框</a:t>
            </a:r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28925" y="1752600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单词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pic>
        <p:nvPicPr>
          <p:cNvPr id="2052" name="Picture 4" descr="D:\chaiyu\MyStudyProject\ppt图片\helloworld下落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81425" y="3690938"/>
            <a:ext cx="1047750" cy="371475"/>
          </a:xfrm>
          <a:prstGeom prst="rect">
            <a:avLst/>
          </a:prstGeom>
          <a:noFill/>
        </p:spPr>
      </p:pic>
      <p:sp>
        <p:nvSpPr>
          <p:cNvPr id="13" name="左箭头标注 12"/>
          <p:cNvSpPr/>
          <p:nvPr/>
        </p:nvSpPr>
        <p:spPr>
          <a:xfrm>
            <a:off x="5267325" y="2962276"/>
            <a:ext cx="2476500" cy="1838324"/>
          </a:xfrm>
          <a:prstGeom prst="leftArrow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当单词出现后可以下落</a:t>
            </a:r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,</a:t>
            </a:r>
            <a:r>
              <a:rPr lang="zh-CN" altLang="en-US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下落的</a:t>
            </a:r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x</a:t>
            </a:r>
            <a:r>
              <a:rPr lang="zh-CN" altLang="en-US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坐标随机生成</a:t>
            </a:r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,</a:t>
            </a:r>
            <a:r>
              <a:rPr lang="zh-CN" altLang="en-US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每隔一定的时间下落一次</a:t>
            </a:r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,</a:t>
            </a:r>
            <a:r>
              <a:rPr lang="zh-CN" altLang="en-US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每隔一段时间生成新的单词进行同步下落</a:t>
            </a:r>
            <a:r>
              <a:rPr lang="en-US" altLang="zh-CN" sz="1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28975" y="2362200"/>
            <a:ext cx="1562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类图</a:t>
            </a:r>
            <a:endParaRPr lang="zh-CN" altLang="en-US" sz="1200" dirty="0"/>
          </a:p>
        </p:txBody>
      </p:sp>
      <p:pic>
        <p:nvPicPr>
          <p:cNvPr id="2053" name="Picture 5" descr="D:\chaiyu\MyStudyProject\ppt图片\类图.bmp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05138" y="2643189"/>
            <a:ext cx="3847848" cy="2662236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4457700" y="3067050"/>
            <a:ext cx="904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单词编号</a:t>
            </a:r>
            <a:endParaRPr lang="zh-CN" alt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4457700" y="3228975"/>
            <a:ext cx="904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单词级别</a:t>
            </a:r>
            <a:endParaRPr lang="zh-CN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4457700" y="3400425"/>
            <a:ext cx="904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单词英文</a:t>
            </a:r>
            <a:endParaRPr lang="zh-CN" alt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4457700" y="3581400"/>
            <a:ext cx="904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单词中文</a:t>
            </a:r>
            <a:endParaRPr lang="zh-CN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4457700" y="3743325"/>
            <a:ext cx="904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单词</a:t>
            </a:r>
            <a:r>
              <a:rPr lang="en-US" altLang="zh-CN" sz="1000" dirty="0" smtClean="0"/>
              <a:t>X</a:t>
            </a:r>
            <a:r>
              <a:rPr lang="zh-CN" altLang="en-US" sz="1000" dirty="0" smtClean="0"/>
              <a:t>坐标</a:t>
            </a:r>
            <a:endParaRPr lang="zh-CN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457700" y="3905250"/>
            <a:ext cx="904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单词</a:t>
            </a:r>
            <a:r>
              <a:rPr lang="en-US" altLang="zh-CN" sz="1000" dirty="0" smtClean="0"/>
              <a:t>Y</a:t>
            </a:r>
            <a:r>
              <a:rPr lang="zh-CN" altLang="en-US" sz="1000" dirty="0" smtClean="0"/>
              <a:t>坐标</a:t>
            </a:r>
            <a:endParaRPr lang="zh-CN" alt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4457700" y="4086225"/>
            <a:ext cx="952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英文单词长度</a:t>
            </a:r>
            <a:endParaRPr lang="zh-CN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4457700" y="4257675"/>
            <a:ext cx="952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中文单词长度</a:t>
            </a:r>
            <a:endParaRPr lang="zh-CN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4457700" y="4419600"/>
            <a:ext cx="952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出现的状态</a:t>
            </a:r>
            <a:endParaRPr lang="zh-CN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4876800" y="4629150"/>
            <a:ext cx="952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单词下落函数</a:t>
            </a:r>
            <a:endParaRPr lang="zh-CN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4991100" y="4781550"/>
            <a:ext cx="952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单词消失函数</a:t>
            </a:r>
            <a:endParaRPr lang="zh-CN" altLang="en-US" sz="1000" dirty="0"/>
          </a:p>
        </p:txBody>
      </p:sp>
    </p:spTree>
    <p:extLst>
      <p:ext uri="{BB962C8B-B14F-4D97-AF65-F5344CB8AC3E}">
        <p14:creationId xmlns="" xmlns:p14="http://schemas.microsoft.com/office/powerpoint/2010/main" val="339441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2"/>
      <p:bldP spid="7" grpId="0" animBg="1"/>
      <p:bldP spid="7" grpId="1" animBg="1"/>
      <p:bldP spid="10" grpId="0"/>
      <p:bldP spid="10" grpId="1"/>
      <p:bldP spid="13" grpId="0" animBg="1"/>
      <p:bldP spid="13" grpId="1" animBg="1"/>
      <p:bldP spid="14" grpId="0"/>
      <p:bldP spid="14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5" grpId="1"/>
      <p:bldP spid="25" grpId="2"/>
      <p:bldP spid="26" grpId="1"/>
      <p:bldP spid="26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9272" y="0"/>
            <a:ext cx="1252728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86025" y="7239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流程实现</a:t>
            </a:r>
            <a:endParaRPr lang="en-US" altLang="zh-CN" sz="3600" dirty="0" smtClean="0"/>
          </a:p>
        </p:txBody>
      </p:sp>
      <p:pic>
        <p:nvPicPr>
          <p:cNvPr id="3074" name="Picture 2" descr="D:\chaiyu\MyStudyProject\ppt图片\大流程图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7525" y="1456378"/>
            <a:ext cx="5657850" cy="5044435"/>
          </a:xfrm>
          <a:prstGeom prst="rect">
            <a:avLst/>
          </a:prstGeom>
          <a:noFill/>
        </p:spPr>
      </p:pic>
      <p:sp>
        <p:nvSpPr>
          <p:cNvPr id="12" name="圆角矩形 11"/>
          <p:cNvSpPr/>
          <p:nvPr/>
        </p:nvSpPr>
        <p:spPr>
          <a:xfrm>
            <a:off x="5372100" y="3409950"/>
            <a:ext cx="2257425" cy="2343150"/>
          </a:xfrm>
          <a:prstGeom prst="round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3105150" y="3333750"/>
            <a:ext cx="2143125" cy="2505075"/>
          </a:xfrm>
          <a:prstGeom prst="roundRect">
            <a:avLst/>
          </a:prstGeom>
          <a:noFill/>
          <a:ln w="444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2667000" y="2895600"/>
            <a:ext cx="2638425" cy="419100"/>
          </a:xfrm>
          <a:prstGeom prst="straightConnector1">
            <a:avLst/>
          </a:prstGeom>
          <a:ln w="444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790575" y="1895475"/>
            <a:ext cx="1885950" cy="1304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dirty="0" smtClean="0"/>
              <a:t>普通的方法不能够使得单词掉落的同时等待用户键盘的输入</a:t>
            </a:r>
            <a:r>
              <a:rPr lang="en-US" altLang="zh-CN" sz="1000" dirty="0" smtClean="0"/>
              <a:t>,</a:t>
            </a:r>
            <a:r>
              <a:rPr lang="zh-CN" altLang="en-US" sz="1000" dirty="0" smtClean="0"/>
              <a:t>此时使用多线程并行的方法来实现</a:t>
            </a:r>
            <a:r>
              <a:rPr lang="en-US" altLang="zh-CN" sz="1000" dirty="0" smtClean="0"/>
              <a:t>.</a:t>
            </a:r>
            <a:endParaRPr lang="zh-CN" altLang="en-US" sz="1000" dirty="0"/>
          </a:p>
        </p:txBody>
      </p:sp>
    </p:spTree>
    <p:extLst>
      <p:ext uri="{BB962C8B-B14F-4D97-AF65-F5344CB8AC3E}">
        <p14:creationId xmlns="" xmlns:p14="http://schemas.microsoft.com/office/powerpoint/2010/main" val="130046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6" grpId="0" animBg="1"/>
      <p:bldP spid="1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52728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86025" y="7239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函数介绍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="" xmlns:p14="http://schemas.microsoft.com/office/powerpoint/2010/main" val="386709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861" y="0"/>
            <a:ext cx="1258139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86025" y="7239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问题简述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="" xmlns:p14="http://schemas.microsoft.com/office/powerpoint/2010/main" val="360755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573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86025" y="7239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解决方案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="" xmlns:p14="http://schemas.microsoft.com/office/powerpoint/2010/main" val="310429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861" y="0"/>
            <a:ext cx="1258139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86025" y="7239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功能扩展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="" xmlns:p14="http://schemas.microsoft.com/office/powerpoint/2010/main" val="58294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6066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86025" y="7239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项目收获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="" xmlns:p14="http://schemas.microsoft.com/office/powerpoint/2010/main" val="376562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259</Words>
  <Application>Microsoft Office PowerPoint</Application>
  <PresentationFormat>自定义</PresentationFormat>
  <Paragraphs>42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Company>微软公司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chaiyu</dc:creator>
  <cp:lastModifiedBy>Administrator</cp:lastModifiedBy>
  <cp:revision>34</cp:revision>
  <dcterms:created xsi:type="dcterms:W3CDTF">2018-06-12T03:21:57Z</dcterms:created>
  <dcterms:modified xsi:type="dcterms:W3CDTF">2018-06-12T12:30:32Z</dcterms:modified>
</cp:coreProperties>
</file>