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078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42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956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510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63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82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26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714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6810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303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7C02-6413-4FA0-B51A-4B4E687647AA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044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&#21487;&#25191;&#34892;&#31243;&#24207;/&#25171;&#23383;&#28216;&#25103;.ex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06977" y="2115693"/>
            <a:ext cx="3381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j-ea"/>
                <a:ea typeface="+mj-ea"/>
              </a:rPr>
              <a:t>C++</a:t>
            </a:r>
            <a:r>
              <a:rPr lang="zh-CN" altLang="en-US" sz="4000" dirty="0" smtClean="0">
                <a:latin typeface="+mj-ea"/>
                <a:ea typeface="+mj-ea"/>
              </a:rPr>
              <a:t>打字游戏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43874" y="4171950"/>
            <a:ext cx="152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天津软件</a:t>
            </a:r>
            <a:r>
              <a:rPr lang="en-US" altLang="zh-CN" dirty="0" smtClean="0"/>
              <a:t>1</a:t>
            </a:r>
            <a:r>
              <a:rPr lang="zh-CN" altLang="en-US" dirty="0" smtClean="0"/>
              <a:t>班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143874" y="4733925"/>
            <a:ext cx="1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柴彧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43874" y="5295900"/>
            <a:ext cx="207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635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730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4700" y="0"/>
            <a:ext cx="1257300" cy="6934200"/>
          </a:xfrm>
          <a:prstGeom prst="rect">
            <a:avLst/>
          </a:prstGeom>
        </p:spPr>
      </p:pic>
      <p:pic>
        <p:nvPicPr>
          <p:cNvPr id="1026" name="Picture 2" descr="D:\chaiyu\MyStudyProject\ppt图片\窗口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7884" y="2152650"/>
            <a:ext cx="5615941" cy="35099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游戏介绍</a:t>
            </a:r>
            <a:endParaRPr lang="en-US" altLang="zh-CN" sz="3600" dirty="0" smtClean="0"/>
          </a:p>
        </p:txBody>
      </p:sp>
      <p:pic>
        <p:nvPicPr>
          <p:cNvPr id="1027" name="Picture 3" descr="D:\chaiyu\MyStudyProject\ppt图片\helloworld下落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7125" y="2538413"/>
            <a:ext cx="1047750" cy="371475"/>
          </a:xfrm>
          <a:prstGeom prst="rect">
            <a:avLst/>
          </a:prstGeom>
          <a:noFill/>
        </p:spPr>
      </p:pic>
      <p:pic>
        <p:nvPicPr>
          <p:cNvPr id="1029" name="Picture 5" descr="D:\chaiyu\MyStudyProject\ppt图片\箭头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7275" y="3243263"/>
            <a:ext cx="285750" cy="7905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247901" y="5353050"/>
            <a:ext cx="22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h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3625" y="5353050"/>
            <a:ext cx="26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e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9825" y="5353050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7451" y="5353050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3651" y="5353050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o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8425" y="5353050"/>
            <a:ext cx="27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w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4150" y="5353050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o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5353050"/>
            <a:ext cx="219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r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6075" y="5353050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5353050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d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4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2.22222E-6 L -3.75E-6 0.0361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0.03611 L -3.75E-6 0.0652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0.06527 L 1.25E-6 0.0958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9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.55112E-17 0.09583 L 5.55112E-17 0.1263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0.12639 L 0.00078 0.1541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15417 L 0.00078 0.18334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3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18333 L 0.00078 0.2138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1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21389 L 0.00078 0.24584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9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9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1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3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1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3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7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573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游戏思路</a:t>
            </a:r>
            <a:endParaRPr lang="en-US" altLang="zh-CN" sz="3600" dirty="0" smtClean="0"/>
          </a:p>
        </p:txBody>
      </p:sp>
      <p:pic>
        <p:nvPicPr>
          <p:cNvPr id="2051" name="Picture 3" descr="D:\chaiyu\MyStudyProject\ppt图片\窗口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25" y="2252664"/>
            <a:ext cx="5326377" cy="332898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57500" y="1762125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地图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7" name="左箭头标注 6"/>
          <p:cNvSpPr/>
          <p:nvPr/>
        </p:nvSpPr>
        <p:spPr>
          <a:xfrm>
            <a:off x="6591300" y="2952751"/>
            <a:ext cx="2476500" cy="1838324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单词下落区域定义为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23*36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的矩形框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使用二维数组表示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表示空白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表示边框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28925" y="17526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单词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2052" name="Picture 4" descr="D:\chaiyu\MyStudyProject\ppt图片\helloworld下落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1425" y="3690938"/>
            <a:ext cx="1047750" cy="371475"/>
          </a:xfrm>
          <a:prstGeom prst="rect">
            <a:avLst/>
          </a:prstGeom>
          <a:noFill/>
        </p:spPr>
      </p:pic>
      <p:sp>
        <p:nvSpPr>
          <p:cNvPr id="13" name="左箭头标注 12"/>
          <p:cNvSpPr/>
          <p:nvPr/>
        </p:nvSpPr>
        <p:spPr>
          <a:xfrm>
            <a:off x="5267325" y="2962276"/>
            <a:ext cx="2476500" cy="1838324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当单词出现后可以下落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下落的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坐标随机生成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每隔一定的时间下落一次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每隔一段时间生成新的单词进行同步下落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8975" y="2362200"/>
            <a:ext cx="156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类图</a:t>
            </a:r>
            <a:endParaRPr lang="zh-CN" altLang="en-US" sz="1200" dirty="0"/>
          </a:p>
        </p:txBody>
      </p:sp>
      <p:pic>
        <p:nvPicPr>
          <p:cNvPr id="2053" name="Picture 5" descr="D:\chaiyu\MyStudyProject\ppt图片\类图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138" y="2643189"/>
            <a:ext cx="3847848" cy="266223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457700" y="306705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单词编号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57700" y="322897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单词级别</a:t>
            </a:r>
            <a:endParaRPr lang="zh-CN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57700" y="340042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单词英文</a:t>
            </a:r>
            <a:endParaRPr lang="zh-CN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57700" y="358140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单词中文</a:t>
            </a:r>
            <a:endParaRPr lang="zh-CN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57700" y="374332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</a:t>
            </a:r>
            <a:r>
              <a:rPr lang="en-US" altLang="zh-CN" sz="1000" dirty="0" smtClean="0"/>
              <a:t>X</a:t>
            </a:r>
            <a:r>
              <a:rPr lang="zh-CN" altLang="en-US" sz="1000" dirty="0" smtClean="0"/>
              <a:t>坐标</a:t>
            </a:r>
            <a:endParaRPr lang="zh-CN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57700" y="390525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</a:t>
            </a:r>
            <a:r>
              <a:rPr lang="en-US" altLang="zh-CN" sz="1000" dirty="0" smtClean="0"/>
              <a:t>Y</a:t>
            </a:r>
            <a:r>
              <a:rPr lang="zh-CN" altLang="en-US" sz="1000" dirty="0" smtClean="0"/>
              <a:t>坐标</a:t>
            </a:r>
            <a:endParaRPr lang="zh-CN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57700" y="4086225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英文单词长度</a:t>
            </a:r>
            <a:endParaRPr lang="zh-CN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457700" y="4257675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中文单词长度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457700" y="4419600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出现的状态</a:t>
            </a:r>
            <a:endParaRPr lang="zh-CN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876800" y="4629150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单词下落函数</a:t>
            </a:r>
            <a:endParaRPr lang="zh-CN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991100" y="4781550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单词消失函数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3944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2"/>
      <p:bldP spid="7" grpId="0" animBg="1"/>
      <p:bldP spid="7" grpId="1" animBg="1"/>
      <p:bldP spid="10" grpId="0"/>
      <p:bldP spid="10" grpId="1"/>
      <p:bldP spid="13" grpId="0" animBg="1"/>
      <p:bldP spid="13" grpId="1" animBg="1"/>
      <p:bldP spid="14" grpId="0"/>
      <p:bldP spid="14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1"/>
      <p:bldP spid="25" grpId="2"/>
      <p:bldP spid="26" grpId="1"/>
      <p:bldP spid="2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9272" y="0"/>
            <a:ext cx="125272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流程实现</a:t>
            </a:r>
            <a:endParaRPr lang="en-US" altLang="zh-CN" sz="3600" dirty="0" smtClean="0"/>
          </a:p>
        </p:txBody>
      </p:sp>
      <p:pic>
        <p:nvPicPr>
          <p:cNvPr id="3074" name="Picture 2" descr="D:\chaiyu\MyStudyProject\ppt图片\大流程图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525" y="1456378"/>
            <a:ext cx="5657850" cy="5044435"/>
          </a:xfrm>
          <a:prstGeom prst="rect">
            <a:avLst/>
          </a:prstGeom>
          <a:noFill/>
        </p:spPr>
      </p:pic>
      <p:sp>
        <p:nvSpPr>
          <p:cNvPr id="12" name="圆角矩形 11"/>
          <p:cNvSpPr/>
          <p:nvPr/>
        </p:nvSpPr>
        <p:spPr>
          <a:xfrm>
            <a:off x="5372100" y="3409950"/>
            <a:ext cx="2257425" cy="2343150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105150" y="3333750"/>
            <a:ext cx="2143125" cy="2505075"/>
          </a:xfrm>
          <a:prstGeom prst="round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67000" y="2895600"/>
            <a:ext cx="2638425" cy="419100"/>
          </a:xfrm>
          <a:prstGeom prst="straightConnector1">
            <a:avLst/>
          </a:prstGeom>
          <a:ln w="444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90575" y="1895475"/>
            <a:ext cx="1885950" cy="130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/>
              <a:t>普通的方法不能够使得单词掉落的同时等待用户键盘的输入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此时使用多线程并行的方法来实现</a:t>
            </a:r>
            <a:r>
              <a:rPr lang="en-US" altLang="zh-CN" sz="1000" dirty="0" smtClean="0"/>
              <a:t>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3004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5272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函数介绍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70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3861" y="0"/>
            <a:ext cx="125813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问题简述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75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573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解决方案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104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3861" y="0"/>
            <a:ext cx="125813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功能扩展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5829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6066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项目收获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7656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161</Words>
  <Application>Microsoft Office PowerPoint</Application>
  <PresentationFormat>自定义</PresentationFormat>
  <Paragraphs>42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微软公司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chaiyu</dc:creator>
  <cp:lastModifiedBy>chaiyu</cp:lastModifiedBy>
  <cp:revision>41</cp:revision>
  <dcterms:created xsi:type="dcterms:W3CDTF">2018-06-12T03:21:57Z</dcterms:created>
  <dcterms:modified xsi:type="dcterms:W3CDTF">2018-06-13T06:37:54Z</dcterms:modified>
</cp:coreProperties>
</file>