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9" r:id="rId5"/>
    <p:sldId id="260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7C02-6413-4FA0-B51A-4B4E687647AA}" type="datetimeFigureOut">
              <a:rPr lang="zh-CN" altLang="en-US" smtClean="0"/>
              <a:pPr/>
              <a:t>2018/8/1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&#21487;&#25191;&#34892;&#31243;&#24207;/&#25171;&#23383;&#28216;&#25103;.ex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5129" y="2107455"/>
            <a:ext cx="402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2D</a:t>
            </a:r>
            <a:r>
              <a:rPr lang="zh-CN" altLang="en-US" sz="4000" dirty="0" smtClean="0">
                <a:latin typeface="+mj-ea"/>
                <a:ea typeface="+mj-ea"/>
              </a:rPr>
              <a:t>游戏百战天虫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3874" y="4171950"/>
            <a:ext cx="1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天津软件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143874" y="4733925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柴彧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3874" y="5295900"/>
            <a:ext cx="20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93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游戏介绍</a:t>
            </a:r>
            <a:endParaRPr lang="en-US" altLang="zh-CN" sz="3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48673" y="2319791"/>
            <a:ext cx="661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《</a:t>
            </a:r>
            <a:r>
              <a:rPr lang="zh-CN" altLang="en-US" dirty="0" smtClean="0"/>
              <a:t>百</a:t>
            </a:r>
            <a:r>
              <a:rPr lang="zh-CN" altLang="en-US" dirty="0"/>
              <a:t>战天虫</a:t>
            </a:r>
            <a:r>
              <a:rPr lang="en-US" altLang="zh-CN" dirty="0"/>
              <a:t>》</a:t>
            </a:r>
            <a:r>
              <a:rPr lang="zh-CN" altLang="en-US" dirty="0" smtClean="0"/>
              <a:t>是一</a:t>
            </a:r>
            <a:r>
              <a:rPr lang="zh-CN" altLang="en-US" dirty="0"/>
              <a:t>款以卡通、可爱、休闲、动作、</a:t>
            </a:r>
            <a:r>
              <a:rPr lang="zh-CN" altLang="en-US" dirty="0" smtClean="0"/>
              <a:t>战战略为</a:t>
            </a:r>
            <a:r>
              <a:rPr lang="zh-CN" altLang="en-US" dirty="0"/>
              <a:t>主要特征的游戏，于</a:t>
            </a:r>
            <a:r>
              <a:rPr lang="en-US" altLang="zh-CN" dirty="0"/>
              <a:t>1994</a:t>
            </a:r>
            <a:r>
              <a:rPr lang="zh-CN" altLang="en-US" dirty="0"/>
              <a:t>年发行，主要角色为虫子；在游戏中，几十种虫子可以使用的武器组成了破坏性和玩笑意味浓厚</a:t>
            </a:r>
            <a:r>
              <a:rPr lang="zh-CN" altLang="en-US" dirty="0" smtClean="0"/>
              <a:t>的</a:t>
            </a:r>
            <a:r>
              <a:rPr lang="zh-CN" altLang="en-US" dirty="0"/>
              <a:t>军火库</a:t>
            </a:r>
            <a:r>
              <a:rPr lang="zh-CN" altLang="en-US" dirty="0" smtClean="0"/>
              <a:t>，</a:t>
            </a:r>
            <a:r>
              <a:rPr lang="zh-CN" altLang="en-US" dirty="0"/>
              <a:t>玩家通过控制携带武器的虫子来进行战斗。</a:t>
            </a:r>
          </a:p>
        </p:txBody>
      </p:sp>
      <p:pic>
        <p:nvPicPr>
          <p:cNvPr id="2050" name="Picture 2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" y="1200150"/>
            <a:ext cx="962025" cy="942975"/>
          </a:xfrm>
          <a:prstGeom prst="rect">
            <a:avLst/>
          </a:prstGeom>
          <a:noFill/>
        </p:spPr>
      </p:pic>
      <p:pic>
        <p:nvPicPr>
          <p:cNvPr id="2051" name="Picture 3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" y="2143125"/>
            <a:ext cx="962025" cy="942975"/>
          </a:xfrm>
          <a:prstGeom prst="rect">
            <a:avLst/>
          </a:prstGeom>
          <a:noFill/>
        </p:spPr>
      </p:pic>
      <p:pic>
        <p:nvPicPr>
          <p:cNvPr id="2052" name="Picture 4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3086100"/>
            <a:ext cx="962025" cy="942975"/>
          </a:xfrm>
          <a:prstGeom prst="rect">
            <a:avLst/>
          </a:prstGeom>
          <a:noFill/>
        </p:spPr>
      </p:pic>
      <p:pic>
        <p:nvPicPr>
          <p:cNvPr id="2053" name="Picture 5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029075"/>
            <a:ext cx="962025" cy="942975"/>
          </a:xfrm>
          <a:prstGeom prst="rect">
            <a:avLst/>
          </a:prstGeom>
          <a:noFill/>
        </p:spPr>
      </p:pic>
      <p:pic>
        <p:nvPicPr>
          <p:cNvPr id="9" name="Picture 5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" y="4972050"/>
            <a:ext cx="962025" cy="942975"/>
          </a:xfrm>
          <a:prstGeom prst="rect">
            <a:avLst/>
          </a:prstGeom>
          <a:noFill/>
        </p:spPr>
      </p:pic>
      <p:pic>
        <p:nvPicPr>
          <p:cNvPr id="10" name="Picture 5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915025"/>
            <a:ext cx="962025" cy="942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74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0868" y="104517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设计思路</a:t>
            </a:r>
            <a:endParaRPr lang="en-US" altLang="zh-CN" sz="3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89" y="1992601"/>
            <a:ext cx="8524875" cy="3057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7242" y="2432482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物体基类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88563" y="4893076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主角类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60885" y="4876799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武器类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55149" y="4887156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子弹类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78392" y="4897513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地图类</a:t>
            </a:r>
            <a:endParaRPr lang="zh-CN" altLang="en-US" b="1" dirty="0"/>
          </a:p>
        </p:txBody>
      </p:sp>
      <p:pic>
        <p:nvPicPr>
          <p:cNvPr id="12" name="Picture 2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551" y="5915024"/>
            <a:ext cx="962025" cy="942975"/>
          </a:xfrm>
          <a:prstGeom prst="rect">
            <a:avLst/>
          </a:prstGeom>
          <a:noFill/>
        </p:spPr>
      </p:pic>
      <p:pic>
        <p:nvPicPr>
          <p:cNvPr id="13" name="Picture 3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3884" y="5907159"/>
            <a:ext cx="962025" cy="942975"/>
          </a:xfrm>
          <a:prstGeom prst="rect">
            <a:avLst/>
          </a:prstGeom>
          <a:noFill/>
        </p:spPr>
      </p:pic>
      <p:pic>
        <p:nvPicPr>
          <p:cNvPr id="14" name="Picture 4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1708" y="5911092"/>
            <a:ext cx="962025" cy="942975"/>
          </a:xfrm>
          <a:prstGeom prst="rect">
            <a:avLst/>
          </a:prstGeom>
          <a:noFill/>
        </p:spPr>
      </p:pic>
      <p:pic>
        <p:nvPicPr>
          <p:cNvPr id="15" name="Picture 5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362" y="5915025"/>
            <a:ext cx="962025" cy="942975"/>
          </a:xfrm>
          <a:prstGeom prst="rect">
            <a:avLst/>
          </a:prstGeom>
          <a:noFill/>
        </p:spPr>
      </p:pic>
      <p:pic>
        <p:nvPicPr>
          <p:cNvPr id="16" name="Picture 5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9186" y="5915025"/>
            <a:ext cx="962025" cy="942975"/>
          </a:xfrm>
          <a:prstGeom prst="rect">
            <a:avLst/>
          </a:prstGeom>
          <a:noFill/>
        </p:spPr>
      </p:pic>
      <p:pic>
        <p:nvPicPr>
          <p:cNvPr id="17" name="Picture 5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8840" y="5915025"/>
            <a:ext cx="962025" cy="942975"/>
          </a:xfrm>
          <a:prstGeom prst="rect">
            <a:avLst/>
          </a:prstGeom>
          <a:noFill/>
        </p:spPr>
      </p:pic>
      <p:pic>
        <p:nvPicPr>
          <p:cNvPr id="18" name="Picture 2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1564" y="5915025"/>
            <a:ext cx="962025" cy="942975"/>
          </a:xfrm>
          <a:prstGeom prst="rect">
            <a:avLst/>
          </a:prstGeom>
          <a:noFill/>
        </p:spPr>
      </p:pic>
      <p:pic>
        <p:nvPicPr>
          <p:cNvPr id="19" name="Picture 3" descr="F:\素材\2D沙漠场景瓷砖素材\DesertTileset\png\Objects\StoneB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2897" y="5907160"/>
            <a:ext cx="962025" cy="942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44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1"/>
      <p:bldP spid="10" grpId="1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2" y="0"/>
            <a:ext cx="1252728" cy="6858000"/>
          </a:xfrm>
          <a:prstGeom prst="rect">
            <a:avLst/>
          </a:prstGeom>
        </p:spPr>
      </p:pic>
      <p:sp>
        <p:nvSpPr>
          <p:cNvPr id="11" name="TextBox 7"/>
          <p:cNvSpPr txBox="1"/>
          <p:nvPr/>
        </p:nvSpPr>
        <p:spPr>
          <a:xfrm>
            <a:off x="2613711" y="97515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编写流程</a:t>
            </a:r>
            <a:endParaRPr lang="en-US" altLang="zh-CN" sz="3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782618" y="2216727"/>
            <a:ext cx="63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背景：</a:t>
            </a:r>
            <a:endParaRPr lang="zh-CN" altLang="en-US" dirty="0"/>
          </a:p>
        </p:txBody>
      </p:sp>
      <p:pic>
        <p:nvPicPr>
          <p:cNvPr id="1026" name="Picture 2" descr="F:\MyStudyProject\huiZhongLesson\我的游戏源码\worms\worms\bin\Win32\Debug\百战天虫初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4822" y="2762696"/>
            <a:ext cx="8651131" cy="3008930"/>
          </a:xfrm>
          <a:prstGeom prst="rect">
            <a:avLst/>
          </a:prstGeom>
          <a:noFill/>
        </p:spPr>
      </p:pic>
      <p:sp>
        <p:nvSpPr>
          <p:cNvPr id="9" name="文本框 1"/>
          <p:cNvSpPr txBox="1"/>
          <p:nvPr/>
        </p:nvSpPr>
        <p:spPr>
          <a:xfrm>
            <a:off x="1775220" y="2227084"/>
            <a:ext cx="63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角色：</a:t>
            </a:r>
            <a:endParaRPr lang="zh-CN" altLang="en-US" dirty="0"/>
          </a:p>
        </p:txBody>
      </p:sp>
      <p:pic>
        <p:nvPicPr>
          <p:cNvPr id="1027" name="Picture 3" descr="F:\素材\百战天虫\ppt虫子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2178" y="5024883"/>
            <a:ext cx="448307" cy="448307"/>
          </a:xfrm>
          <a:prstGeom prst="rect">
            <a:avLst/>
          </a:prstGeom>
          <a:noFill/>
        </p:spPr>
      </p:pic>
      <p:sp>
        <p:nvSpPr>
          <p:cNvPr id="12" name="文本框 1"/>
          <p:cNvSpPr txBox="1"/>
          <p:nvPr/>
        </p:nvSpPr>
        <p:spPr>
          <a:xfrm>
            <a:off x="1803332" y="2237441"/>
            <a:ext cx="63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武器：</a:t>
            </a:r>
            <a:endParaRPr lang="zh-CN" altLang="en-US" dirty="0"/>
          </a:p>
        </p:txBody>
      </p:sp>
      <p:pic>
        <p:nvPicPr>
          <p:cNvPr id="1028" name="Picture 4" descr="F:\素材\百战天虫\ppt武器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4662" y="5157926"/>
            <a:ext cx="220632" cy="220632"/>
          </a:xfrm>
          <a:prstGeom prst="rect">
            <a:avLst/>
          </a:prstGeom>
          <a:noFill/>
        </p:spPr>
      </p:pic>
      <p:sp>
        <p:nvSpPr>
          <p:cNvPr id="13" name="文本框 1"/>
          <p:cNvSpPr txBox="1"/>
          <p:nvPr/>
        </p:nvSpPr>
        <p:spPr>
          <a:xfrm>
            <a:off x="1662769" y="2221165"/>
            <a:ext cx="63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子弹</a:t>
            </a:r>
            <a:endParaRPr lang="zh-CN" altLang="en-US" dirty="0"/>
          </a:p>
        </p:txBody>
      </p:sp>
      <p:pic>
        <p:nvPicPr>
          <p:cNvPr id="1029" name="Picture 5" descr="F:\素材\百战天虫\ppt子弹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8882526" y="4019781"/>
            <a:ext cx="1270000" cy="571500"/>
          </a:xfrm>
          <a:prstGeom prst="rect">
            <a:avLst/>
          </a:prstGeom>
          <a:noFill/>
        </p:spPr>
      </p:pic>
      <p:pic>
        <p:nvPicPr>
          <p:cNvPr id="1030" name="Picture 6" descr="F:\素材\百战天虫\ppt爆炸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48544" y="3944398"/>
            <a:ext cx="635000" cy="63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7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93" decel="100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93" decel="100000"/>
                                        <p:tgtEl>
                                          <p:spTgt spid="102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193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193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226E-6 -2.12353E-6 L -0.60172 -2.12353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12" grpId="0"/>
      <p:bldP spid="12" grpId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8139" cy="6858000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>
            <a:off x="2856727" y="101222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主要函数介绍</a:t>
            </a:r>
            <a:endParaRPr lang="en-US" altLang="zh-CN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25444" y="2361460"/>
            <a:ext cx="50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边界碰撞：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  </a:t>
            </a:r>
            <a:r>
              <a:rPr lang="en-US" altLang="zh-CN" b="1" dirty="0" err="1" smtClean="0"/>
              <a:t>myIntersect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hgeRect</a:t>
            </a:r>
            <a:r>
              <a:rPr lang="en-US" altLang="zh-CN" b="1" dirty="0" smtClean="0"/>
              <a:t>*,</a:t>
            </a:r>
            <a:r>
              <a:rPr lang="en-US" altLang="zh-CN" b="1" dirty="0" err="1" smtClean="0"/>
              <a:t>hgeRect</a:t>
            </a:r>
            <a:r>
              <a:rPr lang="en-US" altLang="zh-CN" b="1" dirty="0" smtClean="0"/>
              <a:t> *);</a:t>
            </a:r>
            <a:endParaRPr lang="zh-CN" alt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36164" y="2858609"/>
            <a:ext cx="496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计算两个物体碰撞，返回矩形在哪个边碰撞。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64278" y="3321728"/>
            <a:ext cx="3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返回值是一个四位整型值，例：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6212" y="3311370"/>
            <a:ext cx="1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59735" y="3321730"/>
            <a:ext cx="1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10" y="3312850"/>
            <a:ext cx="1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1933" y="3323210"/>
            <a:ext cx="1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32124" y="3746377"/>
            <a:ext cx="44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上碰撞       下碰撞       左碰撞        右碰撞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25444" y="4169544"/>
            <a:ext cx="50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鼠标拖拽：</a:t>
            </a:r>
            <a:r>
              <a:rPr lang="en-US" altLang="zh-CN" b="1" dirty="0" err="1" smtClean="0"/>
              <a:t>mouseDrag</a:t>
            </a:r>
            <a:r>
              <a:rPr lang="en-US" altLang="zh-CN" b="1" dirty="0" smtClean="0"/>
              <a:t>();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25444" y="4648028"/>
            <a:ext cx="50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获取速度：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getVelocity</a:t>
            </a:r>
            <a:r>
              <a:rPr lang="en-US" altLang="zh-CN" b="1" dirty="0" smtClean="0"/>
              <a:t>();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0755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229E-6 2.26E-6 L 0.23183 -0.00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-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85057E-7 L 0.15395 1.85057E-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4626E-6 3.58085E-6 L 0.07241 -0.00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9679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功能扩展</a:t>
            </a:r>
            <a:endParaRPr lang="en-US" altLang="zh-CN" sz="36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078854" y="2620650"/>
            <a:ext cx="6024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如果玩家将地图拉伸到地图边界外，松开鼠标地图会慢慢回到地图边界。</a:t>
            </a:r>
            <a:endParaRPr lang="en-US" altLang="zh-CN" dirty="0" smtClean="0"/>
          </a:p>
          <a:p>
            <a:r>
              <a:rPr lang="zh-CN" altLang="en-US" b="1" dirty="0" smtClean="0"/>
              <a:t>优点：</a:t>
            </a:r>
            <a:r>
              <a:rPr lang="zh-CN" altLang="en-US" dirty="0" smtClean="0"/>
              <a:t>加强游戏体验度。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8496" y="2254928"/>
            <a:ext cx="241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地图拉伸：</a:t>
            </a:r>
            <a:endParaRPr lang="en-US" altLang="zh-CN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68495" y="3638251"/>
            <a:ext cx="241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鼠标与键盘同时操作：</a:t>
            </a:r>
            <a:endParaRPr lang="en-US" altLang="zh-CN" b="1" dirty="0" smtClean="0"/>
          </a:p>
        </p:txBody>
      </p:sp>
      <p:sp>
        <p:nvSpPr>
          <p:cNvPr id="8" name="文本框 5"/>
          <p:cNvSpPr txBox="1"/>
          <p:nvPr/>
        </p:nvSpPr>
        <p:spPr>
          <a:xfrm>
            <a:off x="2068495" y="4010131"/>
            <a:ext cx="602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  </a:t>
            </a:r>
            <a:r>
              <a:rPr lang="zh-CN" altLang="en-US" dirty="0" smtClean="0"/>
              <a:t>与普通</a:t>
            </a:r>
            <a:r>
              <a:rPr lang="en-US" altLang="zh-CN" dirty="0" smtClean="0"/>
              <a:t>2D</a:t>
            </a:r>
            <a:r>
              <a:rPr lang="zh-CN" altLang="en-US" dirty="0" smtClean="0"/>
              <a:t>游戏不同，新增鼠标操作。</a:t>
            </a:r>
            <a:endParaRPr lang="en-US" altLang="zh-CN" dirty="0" smtClean="0"/>
          </a:p>
          <a:p>
            <a:r>
              <a:rPr lang="zh-CN" altLang="en-US" b="1" dirty="0" smtClean="0"/>
              <a:t>优点：</a:t>
            </a:r>
            <a:r>
              <a:rPr lang="zh-CN" altLang="en-US" dirty="0" smtClean="0"/>
              <a:t>增加了游戏的可扩展性。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8494" y="4753281"/>
            <a:ext cx="241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使用配置文件：</a:t>
            </a:r>
            <a:endParaRPr lang="en-US" altLang="zh-CN" b="1" dirty="0" smtClean="0"/>
          </a:p>
        </p:txBody>
      </p:sp>
      <p:sp>
        <p:nvSpPr>
          <p:cNvPr id="10" name="文本框 5"/>
          <p:cNvSpPr txBox="1"/>
          <p:nvPr/>
        </p:nvSpPr>
        <p:spPr>
          <a:xfrm>
            <a:off x="2078854" y="5216075"/>
            <a:ext cx="602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</a:t>
            </a:r>
            <a:r>
              <a:rPr lang="zh-CN" altLang="en-US" dirty="0" smtClean="0"/>
              <a:t>开发过程中数据代码几乎放在配置文件中。</a:t>
            </a:r>
            <a:endParaRPr lang="en-US" altLang="zh-CN" dirty="0" smtClean="0"/>
          </a:p>
          <a:p>
            <a:r>
              <a:rPr lang="zh-CN" altLang="en-US" b="1" dirty="0" smtClean="0"/>
              <a:t>优点：</a:t>
            </a:r>
            <a:r>
              <a:rPr lang="zh-CN" altLang="en-US" dirty="0" smtClean="0"/>
              <a:t>增加了游戏的可移植性。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9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06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项目收获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76088" y="2206305"/>
            <a:ext cx="6233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这款</a:t>
            </a:r>
            <a:r>
              <a:rPr lang="en-US" altLang="zh-CN" sz="2000" b="1" dirty="0" smtClean="0">
                <a:latin typeface="+mj-ea"/>
                <a:ea typeface="+mj-ea"/>
              </a:rPr>
              <a:t>2d</a:t>
            </a:r>
            <a:r>
              <a:rPr lang="zh-CN" altLang="en-US" sz="2000" b="1" dirty="0" smtClean="0">
                <a:latin typeface="+mj-ea"/>
                <a:ea typeface="+mj-ea"/>
              </a:rPr>
              <a:t>游戏的代码实现，加强了我对</a:t>
            </a:r>
            <a:r>
              <a:rPr lang="en-US" altLang="zh-CN" sz="2000" b="1" dirty="0" err="1" smtClean="0">
                <a:latin typeface="+mj-ea"/>
                <a:ea typeface="+mj-ea"/>
              </a:rPr>
              <a:t>c++</a:t>
            </a:r>
            <a:r>
              <a:rPr lang="zh-CN" altLang="en-US" sz="2000" b="1" dirty="0" smtClean="0">
                <a:latin typeface="+mj-ea"/>
                <a:ea typeface="+mj-ea"/>
              </a:rPr>
              <a:t>面向对象编程思想的认识，提高了我使用</a:t>
            </a:r>
            <a:r>
              <a:rPr lang="en-US" altLang="zh-CN" sz="2000" b="1" dirty="0" smtClean="0">
                <a:latin typeface="+mj-ea"/>
                <a:ea typeface="+mj-ea"/>
              </a:rPr>
              <a:t>IDE</a:t>
            </a:r>
            <a:r>
              <a:rPr lang="zh-CN" altLang="en-US" sz="2000" b="1" dirty="0" smtClean="0">
                <a:latin typeface="+mj-ea"/>
                <a:ea typeface="+mj-ea"/>
              </a:rPr>
              <a:t>的熟练度，为后续</a:t>
            </a:r>
            <a:r>
              <a:rPr lang="en-US" altLang="zh-CN" sz="2000" b="1" dirty="0" smtClean="0">
                <a:latin typeface="+mj-ea"/>
                <a:ea typeface="+mj-ea"/>
              </a:rPr>
              <a:t>Unity</a:t>
            </a:r>
            <a:r>
              <a:rPr lang="zh-CN" altLang="en-US" sz="2000" b="1" dirty="0" smtClean="0">
                <a:latin typeface="+mj-ea"/>
                <a:ea typeface="+mj-ea"/>
              </a:rPr>
              <a:t>编程打下了坚实的基础。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6088" y="3565321"/>
            <a:ext cx="603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</a:rPr>
              <a:t>同时感谢就业老师对我的引导，班主任对我学习的督促和教学老师对我的细心教导。</a:t>
            </a:r>
          </a:p>
        </p:txBody>
      </p:sp>
    </p:spTree>
    <p:extLst>
      <p:ext uri="{BB962C8B-B14F-4D97-AF65-F5344CB8AC3E}">
        <p14:creationId xmlns:p14="http://schemas.microsoft.com/office/powerpoint/2010/main" val="37656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316" y="2104006"/>
            <a:ext cx="645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方正舒体" pitchFamily="2" charset="-122"/>
                <a:ea typeface="方正舒体" pitchFamily="2" charset="-122"/>
              </a:rPr>
              <a:t>谢 谢 观 赏</a:t>
            </a:r>
            <a:endParaRPr lang="zh-CN" altLang="en-US" sz="6600" dirty="0">
              <a:latin typeface="方正舒体" pitchFamily="2" charset="-122"/>
              <a:ea typeface="方正舒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313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方正舒体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chaiyu</dc:creator>
  <cp:lastModifiedBy>chaiyu</cp:lastModifiedBy>
  <cp:revision>79</cp:revision>
  <dcterms:created xsi:type="dcterms:W3CDTF">2018-06-12T03:21:57Z</dcterms:created>
  <dcterms:modified xsi:type="dcterms:W3CDTF">2018-08-01T03:18:37Z</dcterms:modified>
</cp:coreProperties>
</file>